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
  </p:notesMasterIdLst>
  <p:handoutMasterIdLst>
    <p:handoutMasterId r:id="rId15"/>
  </p:handoutMasterIdLst>
  <p:sldIdLst>
    <p:sldId id="256" r:id="rId2"/>
    <p:sldId id="257" r:id="rId3"/>
    <p:sldId id="258" r:id="rId4"/>
    <p:sldId id="259" r:id="rId5"/>
    <p:sldId id="261" r:id="rId6"/>
    <p:sldId id="260" r:id="rId7"/>
    <p:sldId id="267" r:id="rId8"/>
    <p:sldId id="263" r:id="rId9"/>
    <p:sldId id="262" r:id="rId10"/>
    <p:sldId id="268" r:id="rId11"/>
    <p:sldId id="265" r:id="rId12"/>
    <p:sldId id="266" r:id="rId13"/>
  </p:sldIdLst>
  <p:sldSz cx="10691813" cy="7559675"/>
  <p:notesSz cx="6799263" cy="9929813"/>
  <p:defaultTextStyle>
    <a:defPPr>
      <a:defRPr lang="fr-FR"/>
    </a:defPPr>
    <a:lvl1pPr marL="0" algn="l" defTabSz="1042873" rtl="0" eaLnBrk="1" latinLnBrk="0" hangingPunct="1">
      <a:defRPr sz="2053" kern="1200">
        <a:solidFill>
          <a:schemeClr val="tx1"/>
        </a:solidFill>
        <a:latin typeface="+mn-lt"/>
        <a:ea typeface="+mn-ea"/>
        <a:cs typeface="+mn-cs"/>
      </a:defRPr>
    </a:lvl1pPr>
    <a:lvl2pPr marL="521437" algn="l" defTabSz="1042873" rtl="0" eaLnBrk="1" latinLnBrk="0" hangingPunct="1">
      <a:defRPr sz="2053" kern="1200">
        <a:solidFill>
          <a:schemeClr val="tx1"/>
        </a:solidFill>
        <a:latin typeface="+mn-lt"/>
        <a:ea typeface="+mn-ea"/>
        <a:cs typeface="+mn-cs"/>
      </a:defRPr>
    </a:lvl2pPr>
    <a:lvl3pPr marL="1042873" algn="l" defTabSz="1042873" rtl="0" eaLnBrk="1" latinLnBrk="0" hangingPunct="1">
      <a:defRPr sz="2053" kern="1200">
        <a:solidFill>
          <a:schemeClr val="tx1"/>
        </a:solidFill>
        <a:latin typeface="+mn-lt"/>
        <a:ea typeface="+mn-ea"/>
        <a:cs typeface="+mn-cs"/>
      </a:defRPr>
    </a:lvl3pPr>
    <a:lvl4pPr marL="1564310" algn="l" defTabSz="1042873" rtl="0" eaLnBrk="1" latinLnBrk="0" hangingPunct="1">
      <a:defRPr sz="2053" kern="1200">
        <a:solidFill>
          <a:schemeClr val="tx1"/>
        </a:solidFill>
        <a:latin typeface="+mn-lt"/>
        <a:ea typeface="+mn-ea"/>
        <a:cs typeface="+mn-cs"/>
      </a:defRPr>
    </a:lvl4pPr>
    <a:lvl5pPr marL="2085746" algn="l" defTabSz="1042873" rtl="0" eaLnBrk="1" latinLnBrk="0" hangingPunct="1">
      <a:defRPr sz="2053" kern="1200">
        <a:solidFill>
          <a:schemeClr val="tx1"/>
        </a:solidFill>
        <a:latin typeface="+mn-lt"/>
        <a:ea typeface="+mn-ea"/>
        <a:cs typeface="+mn-cs"/>
      </a:defRPr>
    </a:lvl5pPr>
    <a:lvl6pPr marL="2607183" algn="l" defTabSz="1042873" rtl="0" eaLnBrk="1" latinLnBrk="0" hangingPunct="1">
      <a:defRPr sz="2053" kern="1200">
        <a:solidFill>
          <a:schemeClr val="tx1"/>
        </a:solidFill>
        <a:latin typeface="+mn-lt"/>
        <a:ea typeface="+mn-ea"/>
        <a:cs typeface="+mn-cs"/>
      </a:defRPr>
    </a:lvl6pPr>
    <a:lvl7pPr marL="3128620" algn="l" defTabSz="1042873" rtl="0" eaLnBrk="1" latinLnBrk="0" hangingPunct="1">
      <a:defRPr sz="2053" kern="1200">
        <a:solidFill>
          <a:schemeClr val="tx1"/>
        </a:solidFill>
        <a:latin typeface="+mn-lt"/>
        <a:ea typeface="+mn-ea"/>
        <a:cs typeface="+mn-cs"/>
      </a:defRPr>
    </a:lvl7pPr>
    <a:lvl8pPr marL="3650056" algn="l" defTabSz="1042873" rtl="0" eaLnBrk="1" latinLnBrk="0" hangingPunct="1">
      <a:defRPr sz="2053" kern="1200">
        <a:solidFill>
          <a:schemeClr val="tx1"/>
        </a:solidFill>
        <a:latin typeface="+mn-lt"/>
        <a:ea typeface="+mn-ea"/>
        <a:cs typeface="+mn-cs"/>
      </a:defRPr>
    </a:lvl8pPr>
    <a:lvl9pPr marL="4171493" algn="l" defTabSz="1042873" rtl="0" eaLnBrk="1" latinLnBrk="0" hangingPunct="1">
      <a:defRPr sz="2053"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05E4F14-A9CE-4762-9AAB-8B993CFD8273}">
          <p14:sldIdLst>
            <p14:sldId id="256"/>
            <p14:sldId id="257"/>
            <p14:sldId id="258"/>
            <p14:sldId id="259"/>
            <p14:sldId id="261"/>
            <p14:sldId id="260"/>
            <p14:sldId id="267"/>
            <p14:sldId id="263"/>
            <p14:sldId id="262"/>
            <p14:sldId id="268"/>
            <p14:sldId id="265"/>
            <p14:sldId id="266"/>
          </p14:sldIdLst>
        </p14:section>
        <p14:section name="Section sans titre" id="{08CED939-3212-49B9-815C-CF9A94293CDE}">
          <p14:sldIdLst/>
        </p14:section>
      </p14:sectionLst>
    </p:ex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0016"/>
    <a:srgbClr val="000000"/>
    <a:srgbClr val="9A001D"/>
    <a:srgbClr val="D6D4BF"/>
    <a:srgbClr val="0057B8"/>
    <a:srgbClr val="0047BB"/>
    <a:srgbClr val="E4002B"/>
    <a:srgbClr val="0000D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8012" autoAdjust="0"/>
    <p:restoredTop sz="92261" autoAdjust="0"/>
  </p:normalViewPr>
  <p:slideViewPr>
    <p:cSldViewPr>
      <p:cViewPr varScale="1">
        <p:scale>
          <a:sx n="122" d="100"/>
          <a:sy n="122" d="100"/>
        </p:scale>
        <p:origin x="552" y="114"/>
      </p:cViewPr>
      <p:guideLst>
        <p:guide orient="horz" pos="2381"/>
        <p:guide pos="3368"/>
      </p:guideLst>
    </p:cSldViewPr>
  </p:slideViewPr>
  <p:outlineViewPr>
    <p:cViewPr>
      <p:scale>
        <a:sx n="33" d="100"/>
        <a:sy n="33" d="100"/>
      </p:scale>
      <p:origin x="0" y="-26688"/>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115" d="100"/>
          <a:sy n="115" d="100"/>
        </p:scale>
        <p:origin x="307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BB39-4786-8D33-7F039C130791}"/>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BB39-4786-8D33-7F039C130791}"/>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BB39-4786-8D33-7F039C130791}"/>
            </c:ext>
          </c:extLst>
        </c:ser>
        <c:dLbls>
          <c:showLegendKey val="0"/>
          <c:showVal val="0"/>
          <c:showCatName val="0"/>
          <c:showSerName val="0"/>
          <c:showPercent val="0"/>
          <c:showBubbleSize val="0"/>
        </c:dLbls>
        <c:gapWidth val="219"/>
        <c:overlap val="-27"/>
        <c:axId val="128404016"/>
        <c:axId val="128089328"/>
      </c:barChart>
      <c:catAx>
        <c:axId val="12840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28089328"/>
        <c:crosses val="autoZero"/>
        <c:auto val="1"/>
        <c:lblAlgn val="ctr"/>
        <c:lblOffset val="100"/>
        <c:noMultiLvlLbl val="0"/>
      </c:catAx>
      <c:valAx>
        <c:axId val="128089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28404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4D5C31-C414-4396-80C7-A3184BC22022}" type="doc">
      <dgm:prSet loTypeId="urn:microsoft.com/office/officeart/2008/layout/AlternatingHexagons" loCatId="list" qsTypeId="urn:microsoft.com/office/officeart/2005/8/quickstyle/simple1" qsCatId="simple" csTypeId="urn:microsoft.com/office/officeart/2005/8/colors/accent2_5" csCatId="accent2" phldr="1"/>
      <dgm:spPr/>
      <dgm:t>
        <a:bodyPr/>
        <a:lstStyle/>
        <a:p>
          <a:endParaRPr lang="fr-FR"/>
        </a:p>
      </dgm:t>
    </dgm:pt>
    <dgm:pt modelId="{807344C7-8956-4A33-8C74-F536F2271AEA}">
      <dgm:prSet phldrT="[Texte]"/>
      <dgm:spPr/>
      <dgm:t>
        <a:bodyPr/>
        <a:lstStyle/>
        <a:p>
          <a:r>
            <a:rPr lang="fr-FR" dirty="0"/>
            <a:t>mots</a:t>
          </a:r>
        </a:p>
      </dgm:t>
    </dgm:pt>
    <dgm:pt modelId="{8BBF7939-9E82-4DA5-B7BF-622A7AE77EA1}" type="parTrans" cxnId="{5B545F7B-5E49-4086-B857-AB0A61888EC5}">
      <dgm:prSet/>
      <dgm:spPr/>
      <dgm:t>
        <a:bodyPr/>
        <a:lstStyle/>
        <a:p>
          <a:endParaRPr lang="fr-FR"/>
        </a:p>
      </dgm:t>
    </dgm:pt>
    <dgm:pt modelId="{B4453C79-8BA0-4DFA-B100-A6D0EBBB8F4C}" type="sibTrans" cxnId="{5B545F7B-5E49-4086-B857-AB0A61888EC5}">
      <dgm:prSet/>
      <dgm:spPr/>
      <dgm:t>
        <a:bodyPr/>
        <a:lstStyle/>
        <a:p>
          <a:endParaRPr lang="fr-FR"/>
        </a:p>
      </dgm:t>
    </dgm:pt>
    <dgm:pt modelId="{A3BF4CCF-D5A7-4990-8F75-115953DEAB18}">
      <dgm:prSet phldrT="[Texte]"/>
      <dgm:spPr/>
      <dgm:t>
        <a:bodyPr/>
        <a:lstStyle/>
        <a:p>
          <a:r>
            <a:rPr lang="fr-FR" dirty="0"/>
            <a:t>latins</a:t>
          </a:r>
        </a:p>
      </dgm:t>
    </dgm:pt>
    <dgm:pt modelId="{A6AFD30D-51E2-4B6F-A14C-76F89F57D3D5}" type="parTrans" cxnId="{CFACA68B-C015-4519-9860-991EBA5549A6}">
      <dgm:prSet/>
      <dgm:spPr/>
      <dgm:t>
        <a:bodyPr/>
        <a:lstStyle/>
        <a:p>
          <a:endParaRPr lang="fr-FR"/>
        </a:p>
      </dgm:t>
    </dgm:pt>
    <dgm:pt modelId="{E1ED594D-FC9F-4E68-B56E-BB97037D6C0E}" type="sibTrans" cxnId="{CFACA68B-C015-4519-9860-991EBA5549A6}">
      <dgm:prSet/>
      <dgm:spPr/>
      <dgm:t>
        <a:bodyPr/>
        <a:lstStyle/>
        <a:p>
          <a:endParaRPr lang="fr-FR"/>
        </a:p>
      </dgm:t>
    </dgm:pt>
    <dgm:pt modelId="{D5E789B7-58BA-4DBC-9D97-38CAA348F33A}">
      <dgm:prSet phldrT="[Texte]"/>
      <dgm:spPr/>
      <dgm:t>
        <a:bodyPr/>
        <a:lstStyle/>
        <a:p>
          <a:r>
            <a:rPr lang="fr-FR" dirty="0" err="1"/>
            <a:t>lorem</a:t>
          </a:r>
          <a:endParaRPr lang="fr-FR" dirty="0"/>
        </a:p>
      </dgm:t>
    </dgm:pt>
    <dgm:pt modelId="{AD83B874-075D-4504-9FC5-30F0D2B7ECA2}" type="parTrans" cxnId="{55F3F7B7-1DA5-4317-9F2A-B39E7FEA1C05}">
      <dgm:prSet/>
      <dgm:spPr/>
      <dgm:t>
        <a:bodyPr/>
        <a:lstStyle/>
        <a:p>
          <a:endParaRPr lang="fr-FR"/>
        </a:p>
      </dgm:t>
    </dgm:pt>
    <dgm:pt modelId="{7FD45924-5F17-4E82-BA55-C61C6D0061DC}" type="sibTrans" cxnId="{55F3F7B7-1DA5-4317-9F2A-B39E7FEA1C05}">
      <dgm:prSet/>
      <dgm:spPr/>
      <dgm:t>
        <a:bodyPr/>
        <a:lstStyle/>
        <a:p>
          <a:endParaRPr lang="fr-FR"/>
        </a:p>
      </dgm:t>
    </dgm:pt>
    <dgm:pt modelId="{72CCF554-8083-47ED-84BA-ECF68495D747}">
      <dgm:prSet phldrT="[Texte]"/>
      <dgm:spPr/>
      <dgm:t>
        <a:bodyPr/>
        <a:lstStyle/>
        <a:p>
          <a:r>
            <a:rPr lang="fr-FR" dirty="0" err="1"/>
            <a:t>ipsum</a:t>
          </a:r>
          <a:endParaRPr lang="fr-FR" dirty="0"/>
        </a:p>
      </dgm:t>
    </dgm:pt>
    <dgm:pt modelId="{711789FF-260E-4ACE-B4F4-722DC3D62973}" type="parTrans" cxnId="{AD7744C6-5D1A-45EF-955D-2C061A58AF20}">
      <dgm:prSet/>
      <dgm:spPr/>
      <dgm:t>
        <a:bodyPr/>
        <a:lstStyle/>
        <a:p>
          <a:endParaRPr lang="fr-FR"/>
        </a:p>
      </dgm:t>
    </dgm:pt>
    <dgm:pt modelId="{FCF4190E-A446-4253-B41F-A5C29EF9E64F}" type="sibTrans" cxnId="{AD7744C6-5D1A-45EF-955D-2C061A58AF20}">
      <dgm:prSet/>
      <dgm:spPr/>
      <dgm:t>
        <a:bodyPr/>
        <a:lstStyle/>
        <a:p>
          <a:endParaRPr lang="fr-FR"/>
        </a:p>
      </dgm:t>
    </dgm:pt>
    <dgm:pt modelId="{2A701A4E-3A33-4231-8F62-3C2454E09898}">
      <dgm:prSet phldrT="[Texte]"/>
      <dgm:spPr/>
      <dgm:t>
        <a:bodyPr/>
        <a:lstStyle/>
        <a:p>
          <a:r>
            <a:rPr lang="fr-FR" dirty="0"/>
            <a:t>voir</a:t>
          </a:r>
        </a:p>
      </dgm:t>
    </dgm:pt>
    <dgm:pt modelId="{E843DD47-D8B4-438D-A39E-6E066F4B3A8D}" type="parTrans" cxnId="{EAEE46F9-659C-4D36-B604-EF75E412B540}">
      <dgm:prSet/>
      <dgm:spPr/>
      <dgm:t>
        <a:bodyPr/>
        <a:lstStyle/>
        <a:p>
          <a:endParaRPr lang="fr-FR"/>
        </a:p>
      </dgm:t>
    </dgm:pt>
    <dgm:pt modelId="{2C7A0E38-4548-4232-885F-D9E757960EE2}" type="sibTrans" cxnId="{EAEE46F9-659C-4D36-B604-EF75E412B540}">
      <dgm:prSet/>
      <dgm:spPr/>
      <dgm:t>
        <a:bodyPr/>
        <a:lstStyle/>
        <a:p>
          <a:endParaRPr lang="fr-FR"/>
        </a:p>
      </dgm:t>
    </dgm:pt>
    <dgm:pt modelId="{6CCB1D4E-0464-4019-9497-08784EF92CB8}">
      <dgm:prSet phldrT="[Texte]"/>
      <dgm:spPr/>
      <dgm:t>
        <a:bodyPr/>
        <a:lstStyle/>
        <a:p>
          <a:r>
            <a:rPr lang="fr-FR" dirty="0"/>
            <a:t>imaginer</a:t>
          </a:r>
        </a:p>
      </dgm:t>
    </dgm:pt>
    <dgm:pt modelId="{4A71CCBE-1658-4AA9-B899-57BAD00ED1A8}" type="parTrans" cxnId="{6BA87A21-3A83-414C-B76D-9E6612E0744D}">
      <dgm:prSet/>
      <dgm:spPr/>
      <dgm:t>
        <a:bodyPr/>
        <a:lstStyle/>
        <a:p>
          <a:endParaRPr lang="fr-FR"/>
        </a:p>
      </dgm:t>
    </dgm:pt>
    <dgm:pt modelId="{F05066FA-9512-426F-AA6A-B4EE6585C6C5}" type="sibTrans" cxnId="{6BA87A21-3A83-414C-B76D-9E6612E0744D}">
      <dgm:prSet/>
      <dgm:spPr/>
      <dgm:t>
        <a:bodyPr/>
        <a:lstStyle/>
        <a:p>
          <a:endParaRPr lang="fr-FR"/>
        </a:p>
      </dgm:t>
    </dgm:pt>
    <dgm:pt modelId="{474CEB39-3008-4644-8150-5543F7A7E934}" type="pres">
      <dgm:prSet presAssocID="{0D4D5C31-C414-4396-80C7-A3184BC22022}" presName="Name0" presStyleCnt="0">
        <dgm:presLayoutVars>
          <dgm:chMax/>
          <dgm:chPref/>
          <dgm:dir/>
          <dgm:animLvl val="lvl"/>
        </dgm:presLayoutVars>
      </dgm:prSet>
      <dgm:spPr/>
      <dgm:t>
        <a:bodyPr/>
        <a:lstStyle/>
        <a:p>
          <a:endParaRPr lang="fr-FR"/>
        </a:p>
      </dgm:t>
    </dgm:pt>
    <dgm:pt modelId="{21469090-D5C2-40A1-9919-9D547D58D176}" type="pres">
      <dgm:prSet presAssocID="{807344C7-8956-4A33-8C74-F536F2271AEA}" presName="composite" presStyleCnt="0"/>
      <dgm:spPr/>
    </dgm:pt>
    <dgm:pt modelId="{45799CBE-121D-4EEA-8128-550D5D4895A7}" type="pres">
      <dgm:prSet presAssocID="{807344C7-8956-4A33-8C74-F536F2271AEA}" presName="Parent1" presStyleLbl="node1" presStyleIdx="0" presStyleCnt="6">
        <dgm:presLayoutVars>
          <dgm:chMax val="1"/>
          <dgm:chPref val="1"/>
          <dgm:bulletEnabled val="1"/>
        </dgm:presLayoutVars>
      </dgm:prSet>
      <dgm:spPr/>
      <dgm:t>
        <a:bodyPr/>
        <a:lstStyle/>
        <a:p>
          <a:endParaRPr lang="fr-FR"/>
        </a:p>
      </dgm:t>
    </dgm:pt>
    <dgm:pt modelId="{4F2A8DFE-CE8E-48C3-A944-DFFE33B54B50}" type="pres">
      <dgm:prSet presAssocID="{807344C7-8956-4A33-8C74-F536F2271AEA}" presName="Childtext1" presStyleLbl="revTx" presStyleIdx="0" presStyleCnt="3">
        <dgm:presLayoutVars>
          <dgm:chMax val="0"/>
          <dgm:chPref val="0"/>
          <dgm:bulletEnabled val="1"/>
        </dgm:presLayoutVars>
      </dgm:prSet>
      <dgm:spPr/>
      <dgm:t>
        <a:bodyPr/>
        <a:lstStyle/>
        <a:p>
          <a:endParaRPr lang="fr-FR"/>
        </a:p>
      </dgm:t>
    </dgm:pt>
    <dgm:pt modelId="{D223BD7E-C3B6-430F-B1E5-ACC6A8D8BEB9}" type="pres">
      <dgm:prSet presAssocID="{807344C7-8956-4A33-8C74-F536F2271AEA}" presName="BalanceSpacing" presStyleCnt="0"/>
      <dgm:spPr/>
    </dgm:pt>
    <dgm:pt modelId="{2420E43D-79EA-430F-A3C0-F124BB7CF7F4}" type="pres">
      <dgm:prSet presAssocID="{807344C7-8956-4A33-8C74-F536F2271AEA}" presName="BalanceSpacing1" presStyleCnt="0"/>
      <dgm:spPr/>
    </dgm:pt>
    <dgm:pt modelId="{7DAF7229-19BD-4B67-BE8E-0528EFE72434}" type="pres">
      <dgm:prSet presAssocID="{B4453C79-8BA0-4DFA-B100-A6D0EBBB8F4C}" presName="Accent1Text" presStyleLbl="node1" presStyleIdx="1" presStyleCnt="6"/>
      <dgm:spPr/>
      <dgm:t>
        <a:bodyPr/>
        <a:lstStyle/>
        <a:p>
          <a:endParaRPr lang="fr-FR"/>
        </a:p>
      </dgm:t>
    </dgm:pt>
    <dgm:pt modelId="{0F553503-1BAC-4CB3-833C-0EE2ECAF87EB}" type="pres">
      <dgm:prSet presAssocID="{B4453C79-8BA0-4DFA-B100-A6D0EBBB8F4C}" presName="spaceBetweenRectangles" presStyleCnt="0"/>
      <dgm:spPr/>
    </dgm:pt>
    <dgm:pt modelId="{4E516FFA-4DDD-401D-87CB-64968EA73F3F}" type="pres">
      <dgm:prSet presAssocID="{D5E789B7-58BA-4DBC-9D97-38CAA348F33A}" presName="composite" presStyleCnt="0"/>
      <dgm:spPr/>
    </dgm:pt>
    <dgm:pt modelId="{783E9F20-1C74-4771-BC82-0BC5ACF8EA55}" type="pres">
      <dgm:prSet presAssocID="{D5E789B7-58BA-4DBC-9D97-38CAA348F33A}" presName="Parent1" presStyleLbl="node1" presStyleIdx="2" presStyleCnt="6">
        <dgm:presLayoutVars>
          <dgm:chMax val="1"/>
          <dgm:chPref val="1"/>
          <dgm:bulletEnabled val="1"/>
        </dgm:presLayoutVars>
      </dgm:prSet>
      <dgm:spPr/>
      <dgm:t>
        <a:bodyPr/>
        <a:lstStyle/>
        <a:p>
          <a:endParaRPr lang="fr-FR"/>
        </a:p>
      </dgm:t>
    </dgm:pt>
    <dgm:pt modelId="{C16FB49B-C76B-456B-ACB0-90EE3CA9A2C5}" type="pres">
      <dgm:prSet presAssocID="{D5E789B7-58BA-4DBC-9D97-38CAA348F33A}" presName="Childtext1" presStyleLbl="revTx" presStyleIdx="1" presStyleCnt="3">
        <dgm:presLayoutVars>
          <dgm:chMax val="0"/>
          <dgm:chPref val="0"/>
          <dgm:bulletEnabled val="1"/>
        </dgm:presLayoutVars>
      </dgm:prSet>
      <dgm:spPr/>
      <dgm:t>
        <a:bodyPr/>
        <a:lstStyle/>
        <a:p>
          <a:endParaRPr lang="fr-FR"/>
        </a:p>
      </dgm:t>
    </dgm:pt>
    <dgm:pt modelId="{15B923F1-D4BF-42ED-BA3D-4A92F5360F5C}" type="pres">
      <dgm:prSet presAssocID="{D5E789B7-58BA-4DBC-9D97-38CAA348F33A}" presName="BalanceSpacing" presStyleCnt="0"/>
      <dgm:spPr/>
    </dgm:pt>
    <dgm:pt modelId="{EAB3B945-26B0-4452-B15F-C9FB6A19A675}" type="pres">
      <dgm:prSet presAssocID="{D5E789B7-58BA-4DBC-9D97-38CAA348F33A}" presName="BalanceSpacing1" presStyleCnt="0"/>
      <dgm:spPr/>
    </dgm:pt>
    <dgm:pt modelId="{78350D2F-8EAE-4A2C-8332-AA0591E415A6}" type="pres">
      <dgm:prSet presAssocID="{7FD45924-5F17-4E82-BA55-C61C6D0061DC}" presName="Accent1Text" presStyleLbl="node1" presStyleIdx="3" presStyleCnt="6"/>
      <dgm:spPr/>
      <dgm:t>
        <a:bodyPr/>
        <a:lstStyle/>
        <a:p>
          <a:endParaRPr lang="fr-FR"/>
        </a:p>
      </dgm:t>
    </dgm:pt>
    <dgm:pt modelId="{8FE1A72E-768C-4407-9C77-0669AD94E94C}" type="pres">
      <dgm:prSet presAssocID="{7FD45924-5F17-4E82-BA55-C61C6D0061DC}" presName="spaceBetweenRectangles" presStyleCnt="0"/>
      <dgm:spPr/>
    </dgm:pt>
    <dgm:pt modelId="{2C9BEEBF-D424-44FC-9A4E-1055BFF536F0}" type="pres">
      <dgm:prSet presAssocID="{2A701A4E-3A33-4231-8F62-3C2454E09898}" presName="composite" presStyleCnt="0"/>
      <dgm:spPr/>
    </dgm:pt>
    <dgm:pt modelId="{8ABB055C-1B8A-4FE1-85D8-EC8C0D2E3712}" type="pres">
      <dgm:prSet presAssocID="{2A701A4E-3A33-4231-8F62-3C2454E09898}" presName="Parent1" presStyleLbl="node1" presStyleIdx="4" presStyleCnt="6">
        <dgm:presLayoutVars>
          <dgm:chMax val="1"/>
          <dgm:chPref val="1"/>
          <dgm:bulletEnabled val="1"/>
        </dgm:presLayoutVars>
      </dgm:prSet>
      <dgm:spPr/>
      <dgm:t>
        <a:bodyPr/>
        <a:lstStyle/>
        <a:p>
          <a:endParaRPr lang="fr-FR"/>
        </a:p>
      </dgm:t>
    </dgm:pt>
    <dgm:pt modelId="{8D76ADDF-582E-4585-A6E8-AD923FA21A93}" type="pres">
      <dgm:prSet presAssocID="{2A701A4E-3A33-4231-8F62-3C2454E09898}" presName="Childtext1" presStyleLbl="revTx" presStyleIdx="2" presStyleCnt="3">
        <dgm:presLayoutVars>
          <dgm:chMax val="0"/>
          <dgm:chPref val="0"/>
          <dgm:bulletEnabled val="1"/>
        </dgm:presLayoutVars>
      </dgm:prSet>
      <dgm:spPr/>
      <dgm:t>
        <a:bodyPr/>
        <a:lstStyle/>
        <a:p>
          <a:endParaRPr lang="fr-FR"/>
        </a:p>
      </dgm:t>
    </dgm:pt>
    <dgm:pt modelId="{D8328910-6B25-4792-AE54-FF90C35EF4AE}" type="pres">
      <dgm:prSet presAssocID="{2A701A4E-3A33-4231-8F62-3C2454E09898}" presName="BalanceSpacing" presStyleCnt="0"/>
      <dgm:spPr/>
    </dgm:pt>
    <dgm:pt modelId="{BB10A0C7-576A-40A9-9B86-456472AA34A7}" type="pres">
      <dgm:prSet presAssocID="{2A701A4E-3A33-4231-8F62-3C2454E09898}" presName="BalanceSpacing1" presStyleCnt="0"/>
      <dgm:spPr/>
    </dgm:pt>
    <dgm:pt modelId="{C1A2C11D-49A7-4BE7-AAFB-FE71D6C0150C}" type="pres">
      <dgm:prSet presAssocID="{2C7A0E38-4548-4232-885F-D9E757960EE2}" presName="Accent1Text" presStyleLbl="node1" presStyleIdx="5" presStyleCnt="6"/>
      <dgm:spPr/>
      <dgm:t>
        <a:bodyPr/>
        <a:lstStyle/>
        <a:p>
          <a:endParaRPr lang="fr-FR"/>
        </a:p>
      </dgm:t>
    </dgm:pt>
  </dgm:ptLst>
  <dgm:cxnLst>
    <dgm:cxn modelId="{CFACA68B-C015-4519-9860-991EBA5549A6}" srcId="{807344C7-8956-4A33-8C74-F536F2271AEA}" destId="{A3BF4CCF-D5A7-4990-8F75-115953DEAB18}" srcOrd="0" destOrd="0" parTransId="{A6AFD30D-51E2-4B6F-A14C-76F89F57D3D5}" sibTransId="{E1ED594D-FC9F-4E68-B56E-BB97037D6C0E}"/>
    <dgm:cxn modelId="{EB71B343-82DB-439F-AA3F-4E6872B92D89}" type="presOf" srcId="{A3BF4CCF-D5A7-4990-8F75-115953DEAB18}" destId="{4F2A8DFE-CE8E-48C3-A944-DFFE33B54B50}" srcOrd="0" destOrd="0" presId="urn:microsoft.com/office/officeart/2008/layout/AlternatingHexagons"/>
    <dgm:cxn modelId="{3AA0EDAC-F187-4EB9-82B7-366D237C67B0}" type="presOf" srcId="{72CCF554-8083-47ED-84BA-ECF68495D747}" destId="{C16FB49B-C76B-456B-ACB0-90EE3CA9A2C5}" srcOrd="0" destOrd="0" presId="urn:microsoft.com/office/officeart/2008/layout/AlternatingHexagons"/>
    <dgm:cxn modelId="{EAEE46F9-659C-4D36-B604-EF75E412B540}" srcId="{0D4D5C31-C414-4396-80C7-A3184BC22022}" destId="{2A701A4E-3A33-4231-8F62-3C2454E09898}" srcOrd="2" destOrd="0" parTransId="{E843DD47-D8B4-438D-A39E-6E066F4B3A8D}" sibTransId="{2C7A0E38-4548-4232-885F-D9E757960EE2}"/>
    <dgm:cxn modelId="{4164D984-B249-4E37-B20A-AD1597F25F4A}" type="presOf" srcId="{7FD45924-5F17-4E82-BA55-C61C6D0061DC}" destId="{78350D2F-8EAE-4A2C-8332-AA0591E415A6}" srcOrd="0" destOrd="0" presId="urn:microsoft.com/office/officeart/2008/layout/AlternatingHexagons"/>
    <dgm:cxn modelId="{014D22FA-0301-40A4-B462-EDD57B37EA70}" type="presOf" srcId="{6CCB1D4E-0464-4019-9497-08784EF92CB8}" destId="{8D76ADDF-582E-4585-A6E8-AD923FA21A93}" srcOrd="0" destOrd="0" presId="urn:microsoft.com/office/officeart/2008/layout/AlternatingHexagons"/>
    <dgm:cxn modelId="{F298AC31-C9D0-41CB-BA2A-8119E9C1DDFF}" type="presOf" srcId="{807344C7-8956-4A33-8C74-F536F2271AEA}" destId="{45799CBE-121D-4EEA-8128-550D5D4895A7}" srcOrd="0" destOrd="0" presId="urn:microsoft.com/office/officeart/2008/layout/AlternatingHexagons"/>
    <dgm:cxn modelId="{008CD838-0AF8-4997-B6D9-C2C369842836}" type="presOf" srcId="{D5E789B7-58BA-4DBC-9D97-38CAA348F33A}" destId="{783E9F20-1C74-4771-BC82-0BC5ACF8EA55}" srcOrd="0" destOrd="0" presId="urn:microsoft.com/office/officeart/2008/layout/AlternatingHexagons"/>
    <dgm:cxn modelId="{AD7744C6-5D1A-45EF-955D-2C061A58AF20}" srcId="{D5E789B7-58BA-4DBC-9D97-38CAA348F33A}" destId="{72CCF554-8083-47ED-84BA-ECF68495D747}" srcOrd="0" destOrd="0" parTransId="{711789FF-260E-4ACE-B4F4-722DC3D62973}" sibTransId="{FCF4190E-A446-4253-B41F-A5C29EF9E64F}"/>
    <dgm:cxn modelId="{5B545F7B-5E49-4086-B857-AB0A61888EC5}" srcId="{0D4D5C31-C414-4396-80C7-A3184BC22022}" destId="{807344C7-8956-4A33-8C74-F536F2271AEA}" srcOrd="0" destOrd="0" parTransId="{8BBF7939-9E82-4DA5-B7BF-622A7AE77EA1}" sibTransId="{B4453C79-8BA0-4DFA-B100-A6D0EBBB8F4C}"/>
    <dgm:cxn modelId="{55F3F7B7-1DA5-4317-9F2A-B39E7FEA1C05}" srcId="{0D4D5C31-C414-4396-80C7-A3184BC22022}" destId="{D5E789B7-58BA-4DBC-9D97-38CAA348F33A}" srcOrd="1" destOrd="0" parTransId="{AD83B874-075D-4504-9FC5-30F0D2B7ECA2}" sibTransId="{7FD45924-5F17-4E82-BA55-C61C6D0061DC}"/>
    <dgm:cxn modelId="{B8A7E04B-DA7E-4029-A0CB-F31C18B276DB}" type="presOf" srcId="{2A701A4E-3A33-4231-8F62-3C2454E09898}" destId="{8ABB055C-1B8A-4FE1-85D8-EC8C0D2E3712}" srcOrd="0" destOrd="0" presId="urn:microsoft.com/office/officeart/2008/layout/AlternatingHexagons"/>
    <dgm:cxn modelId="{60FF7F4D-5E60-4979-8408-8DB2AC67B30B}" type="presOf" srcId="{0D4D5C31-C414-4396-80C7-A3184BC22022}" destId="{474CEB39-3008-4644-8150-5543F7A7E934}" srcOrd="0" destOrd="0" presId="urn:microsoft.com/office/officeart/2008/layout/AlternatingHexagons"/>
    <dgm:cxn modelId="{DA603FE6-18EE-45E1-910C-44A9F39A36F7}" type="presOf" srcId="{B4453C79-8BA0-4DFA-B100-A6D0EBBB8F4C}" destId="{7DAF7229-19BD-4B67-BE8E-0528EFE72434}" srcOrd="0" destOrd="0" presId="urn:microsoft.com/office/officeart/2008/layout/AlternatingHexagons"/>
    <dgm:cxn modelId="{6BA87A21-3A83-414C-B76D-9E6612E0744D}" srcId="{2A701A4E-3A33-4231-8F62-3C2454E09898}" destId="{6CCB1D4E-0464-4019-9497-08784EF92CB8}" srcOrd="0" destOrd="0" parTransId="{4A71CCBE-1658-4AA9-B899-57BAD00ED1A8}" sibTransId="{F05066FA-9512-426F-AA6A-B4EE6585C6C5}"/>
    <dgm:cxn modelId="{5B6E4374-598F-4C37-A4DE-FFDC461097E5}" type="presOf" srcId="{2C7A0E38-4548-4232-885F-D9E757960EE2}" destId="{C1A2C11D-49A7-4BE7-AAFB-FE71D6C0150C}" srcOrd="0" destOrd="0" presId="urn:microsoft.com/office/officeart/2008/layout/AlternatingHexagons"/>
    <dgm:cxn modelId="{24F8882C-91EC-46AB-9D06-450C57F1B2E4}" type="presParOf" srcId="{474CEB39-3008-4644-8150-5543F7A7E934}" destId="{21469090-D5C2-40A1-9919-9D547D58D176}" srcOrd="0" destOrd="0" presId="urn:microsoft.com/office/officeart/2008/layout/AlternatingHexagons"/>
    <dgm:cxn modelId="{38F420BE-FEF5-41D3-9712-E2255915F620}" type="presParOf" srcId="{21469090-D5C2-40A1-9919-9D547D58D176}" destId="{45799CBE-121D-4EEA-8128-550D5D4895A7}" srcOrd="0" destOrd="0" presId="urn:microsoft.com/office/officeart/2008/layout/AlternatingHexagons"/>
    <dgm:cxn modelId="{7874B41B-4C6E-4285-8EEE-FABD4005780B}" type="presParOf" srcId="{21469090-D5C2-40A1-9919-9D547D58D176}" destId="{4F2A8DFE-CE8E-48C3-A944-DFFE33B54B50}" srcOrd="1" destOrd="0" presId="urn:microsoft.com/office/officeart/2008/layout/AlternatingHexagons"/>
    <dgm:cxn modelId="{28CBD571-5853-4017-9737-59117E7E268E}" type="presParOf" srcId="{21469090-D5C2-40A1-9919-9D547D58D176}" destId="{D223BD7E-C3B6-430F-B1E5-ACC6A8D8BEB9}" srcOrd="2" destOrd="0" presId="urn:microsoft.com/office/officeart/2008/layout/AlternatingHexagons"/>
    <dgm:cxn modelId="{0492C2C9-5717-487B-AE3E-0B64BE1F3AC6}" type="presParOf" srcId="{21469090-D5C2-40A1-9919-9D547D58D176}" destId="{2420E43D-79EA-430F-A3C0-F124BB7CF7F4}" srcOrd="3" destOrd="0" presId="urn:microsoft.com/office/officeart/2008/layout/AlternatingHexagons"/>
    <dgm:cxn modelId="{7E607387-51A0-4BCC-8793-6477E3A7E56D}" type="presParOf" srcId="{21469090-D5C2-40A1-9919-9D547D58D176}" destId="{7DAF7229-19BD-4B67-BE8E-0528EFE72434}" srcOrd="4" destOrd="0" presId="urn:microsoft.com/office/officeart/2008/layout/AlternatingHexagons"/>
    <dgm:cxn modelId="{D2ED3FCB-33EF-4AAF-BDB7-D4C550AAD0B6}" type="presParOf" srcId="{474CEB39-3008-4644-8150-5543F7A7E934}" destId="{0F553503-1BAC-4CB3-833C-0EE2ECAF87EB}" srcOrd="1" destOrd="0" presId="urn:microsoft.com/office/officeart/2008/layout/AlternatingHexagons"/>
    <dgm:cxn modelId="{8AEBA615-8029-4E68-BAFF-81AA59C88CF5}" type="presParOf" srcId="{474CEB39-3008-4644-8150-5543F7A7E934}" destId="{4E516FFA-4DDD-401D-87CB-64968EA73F3F}" srcOrd="2" destOrd="0" presId="urn:microsoft.com/office/officeart/2008/layout/AlternatingHexagons"/>
    <dgm:cxn modelId="{37522916-4154-473A-A5CA-F96426AF54CA}" type="presParOf" srcId="{4E516FFA-4DDD-401D-87CB-64968EA73F3F}" destId="{783E9F20-1C74-4771-BC82-0BC5ACF8EA55}" srcOrd="0" destOrd="0" presId="urn:microsoft.com/office/officeart/2008/layout/AlternatingHexagons"/>
    <dgm:cxn modelId="{9327D8F8-D742-426A-B7B2-2ECE31E48443}" type="presParOf" srcId="{4E516FFA-4DDD-401D-87CB-64968EA73F3F}" destId="{C16FB49B-C76B-456B-ACB0-90EE3CA9A2C5}" srcOrd="1" destOrd="0" presId="urn:microsoft.com/office/officeart/2008/layout/AlternatingHexagons"/>
    <dgm:cxn modelId="{DE77E686-E9E1-4246-922A-C79E35B89200}" type="presParOf" srcId="{4E516FFA-4DDD-401D-87CB-64968EA73F3F}" destId="{15B923F1-D4BF-42ED-BA3D-4A92F5360F5C}" srcOrd="2" destOrd="0" presId="urn:microsoft.com/office/officeart/2008/layout/AlternatingHexagons"/>
    <dgm:cxn modelId="{836076DA-32CD-43B0-9C0B-0D535EB231D8}" type="presParOf" srcId="{4E516FFA-4DDD-401D-87CB-64968EA73F3F}" destId="{EAB3B945-26B0-4452-B15F-C9FB6A19A675}" srcOrd="3" destOrd="0" presId="urn:microsoft.com/office/officeart/2008/layout/AlternatingHexagons"/>
    <dgm:cxn modelId="{7EECA1CF-9C77-46E0-B0BB-2F8C759F4653}" type="presParOf" srcId="{4E516FFA-4DDD-401D-87CB-64968EA73F3F}" destId="{78350D2F-8EAE-4A2C-8332-AA0591E415A6}" srcOrd="4" destOrd="0" presId="urn:microsoft.com/office/officeart/2008/layout/AlternatingHexagons"/>
    <dgm:cxn modelId="{E740DB27-474E-4EFD-B0E4-FD46E51CB804}" type="presParOf" srcId="{474CEB39-3008-4644-8150-5543F7A7E934}" destId="{8FE1A72E-768C-4407-9C77-0669AD94E94C}" srcOrd="3" destOrd="0" presId="urn:microsoft.com/office/officeart/2008/layout/AlternatingHexagons"/>
    <dgm:cxn modelId="{8A88FB27-3FD7-4B75-A70B-BF253DA8D4E1}" type="presParOf" srcId="{474CEB39-3008-4644-8150-5543F7A7E934}" destId="{2C9BEEBF-D424-44FC-9A4E-1055BFF536F0}" srcOrd="4" destOrd="0" presId="urn:microsoft.com/office/officeart/2008/layout/AlternatingHexagons"/>
    <dgm:cxn modelId="{9853CD44-391E-45B7-8C17-F023BD4584DA}" type="presParOf" srcId="{2C9BEEBF-D424-44FC-9A4E-1055BFF536F0}" destId="{8ABB055C-1B8A-4FE1-85D8-EC8C0D2E3712}" srcOrd="0" destOrd="0" presId="urn:microsoft.com/office/officeart/2008/layout/AlternatingHexagons"/>
    <dgm:cxn modelId="{013F815A-9982-4976-BFD8-ACA0CA2297FC}" type="presParOf" srcId="{2C9BEEBF-D424-44FC-9A4E-1055BFF536F0}" destId="{8D76ADDF-582E-4585-A6E8-AD923FA21A93}" srcOrd="1" destOrd="0" presId="urn:microsoft.com/office/officeart/2008/layout/AlternatingHexagons"/>
    <dgm:cxn modelId="{6A50D073-0FA6-4E65-A252-1063440AD9E5}" type="presParOf" srcId="{2C9BEEBF-D424-44FC-9A4E-1055BFF536F0}" destId="{D8328910-6B25-4792-AE54-FF90C35EF4AE}" srcOrd="2" destOrd="0" presId="urn:microsoft.com/office/officeart/2008/layout/AlternatingHexagons"/>
    <dgm:cxn modelId="{B99998EC-2433-4F4C-9321-0190C2B4D12F}" type="presParOf" srcId="{2C9BEEBF-D424-44FC-9A4E-1055BFF536F0}" destId="{BB10A0C7-576A-40A9-9B86-456472AA34A7}" srcOrd="3" destOrd="0" presId="urn:microsoft.com/office/officeart/2008/layout/AlternatingHexagons"/>
    <dgm:cxn modelId="{1C8F1CFC-1787-45F5-BAAC-B34606B4F46A}" type="presParOf" srcId="{2C9BEEBF-D424-44FC-9A4E-1055BFF536F0}" destId="{C1A2C11D-49A7-4BE7-AAFB-FE71D6C0150C}"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AAF80568-2306-4D0D-9B0C-B2450140C549}" type="datetimeFigureOut">
              <a:rPr lang="fr-FR" smtClean="0"/>
              <a:t>18/04/2019</a:t>
            </a:fld>
            <a:endParaRPr lang="fr-FR"/>
          </a:p>
        </p:txBody>
      </p:sp>
      <p:sp>
        <p:nvSpPr>
          <p:cNvPr id="4" name="Espace réservé du pied de page 3"/>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54C74B1D-4513-479C-A4B3-99649B940FA2}" type="slidenum">
              <a:rPr lang="fr-FR" smtClean="0"/>
              <a:t>‹N°›</a:t>
            </a:fld>
            <a:endParaRPr lang="fr-FR"/>
          </a:p>
        </p:txBody>
      </p:sp>
    </p:spTree>
    <p:extLst>
      <p:ext uri="{BB962C8B-B14F-4D97-AF65-F5344CB8AC3E}">
        <p14:creationId xmlns:p14="http://schemas.microsoft.com/office/powerpoint/2010/main" val="652447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877" cy="496809"/>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798" y="0"/>
            <a:ext cx="2946877" cy="496809"/>
          </a:xfrm>
          <a:prstGeom prst="rect">
            <a:avLst/>
          </a:prstGeom>
        </p:spPr>
        <p:txBody>
          <a:bodyPr vert="horz" lIns="91440" tIns="45720" rIns="91440" bIns="45720" rtlCol="0"/>
          <a:lstStyle>
            <a:lvl1pPr algn="r">
              <a:defRPr sz="1200"/>
            </a:lvl1pPr>
          </a:lstStyle>
          <a:p>
            <a:fld id="{89F618F9-0ECB-4D9A-8708-C09F95E96099}" type="datetimeFigureOut">
              <a:rPr lang="fr-FR" smtClean="0"/>
              <a:t>18/04/2019</a:t>
            </a:fld>
            <a:endParaRPr lang="fr-FR"/>
          </a:p>
        </p:txBody>
      </p:sp>
      <p:sp>
        <p:nvSpPr>
          <p:cNvPr id="4" name="Espace réservé de l'image des diapositives 3"/>
          <p:cNvSpPr>
            <a:spLocks noGrp="1" noRot="1" noChangeAspect="1"/>
          </p:cNvSpPr>
          <p:nvPr>
            <p:ph type="sldImg" idx="2"/>
          </p:nvPr>
        </p:nvSpPr>
        <p:spPr>
          <a:xfrm>
            <a:off x="766763" y="744538"/>
            <a:ext cx="5265737"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17297"/>
            <a:ext cx="5439410" cy="4468099"/>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31417"/>
            <a:ext cx="2946877" cy="496809"/>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798" y="9431417"/>
            <a:ext cx="2946877" cy="496809"/>
          </a:xfrm>
          <a:prstGeom prst="rect">
            <a:avLst/>
          </a:prstGeom>
        </p:spPr>
        <p:txBody>
          <a:bodyPr vert="horz" lIns="91440" tIns="45720" rIns="91440" bIns="45720" rtlCol="0" anchor="b"/>
          <a:lstStyle>
            <a:lvl1pPr algn="r">
              <a:defRPr sz="1200"/>
            </a:lvl1pPr>
          </a:lstStyle>
          <a:p>
            <a:fld id="{BC64E493-5DA4-45E8-92C0-5065D9E981C3}" type="slidenum">
              <a:rPr lang="fr-FR" smtClean="0"/>
              <a:t>‹N°›</a:t>
            </a:fld>
            <a:endParaRPr lang="fr-FR"/>
          </a:p>
        </p:txBody>
      </p:sp>
    </p:spTree>
    <p:extLst>
      <p:ext uri="{BB962C8B-B14F-4D97-AF65-F5344CB8AC3E}">
        <p14:creationId xmlns:p14="http://schemas.microsoft.com/office/powerpoint/2010/main" val="608539566"/>
      </p:ext>
    </p:extLst>
  </p:cSld>
  <p:clrMap bg1="lt1" tx1="dk1" bg2="lt2" tx2="dk2" accent1="accent1" accent2="accent2" accent3="accent3" accent4="accent4" accent5="accent5" accent6="accent6" hlink="hlink" folHlink="folHlink"/>
  <p:notesStyle>
    <a:lvl1pPr marL="0" algn="l" defTabSz="1042873" rtl="0" eaLnBrk="1" latinLnBrk="0" hangingPunct="1">
      <a:defRPr sz="1369" kern="1200">
        <a:solidFill>
          <a:schemeClr val="tx1"/>
        </a:solidFill>
        <a:latin typeface="+mn-lt"/>
        <a:ea typeface="+mn-ea"/>
        <a:cs typeface="+mn-cs"/>
      </a:defRPr>
    </a:lvl1pPr>
    <a:lvl2pPr marL="521437" algn="l" defTabSz="1042873" rtl="0" eaLnBrk="1" latinLnBrk="0" hangingPunct="1">
      <a:defRPr sz="1369" kern="1200">
        <a:solidFill>
          <a:schemeClr val="tx1"/>
        </a:solidFill>
        <a:latin typeface="+mn-lt"/>
        <a:ea typeface="+mn-ea"/>
        <a:cs typeface="+mn-cs"/>
      </a:defRPr>
    </a:lvl2pPr>
    <a:lvl3pPr marL="1042873" algn="l" defTabSz="1042873" rtl="0" eaLnBrk="1" latinLnBrk="0" hangingPunct="1">
      <a:defRPr sz="1369" kern="1200">
        <a:solidFill>
          <a:schemeClr val="tx1"/>
        </a:solidFill>
        <a:latin typeface="+mn-lt"/>
        <a:ea typeface="+mn-ea"/>
        <a:cs typeface="+mn-cs"/>
      </a:defRPr>
    </a:lvl3pPr>
    <a:lvl4pPr marL="1564310" algn="l" defTabSz="1042873" rtl="0" eaLnBrk="1" latinLnBrk="0" hangingPunct="1">
      <a:defRPr sz="1369" kern="1200">
        <a:solidFill>
          <a:schemeClr val="tx1"/>
        </a:solidFill>
        <a:latin typeface="+mn-lt"/>
        <a:ea typeface="+mn-ea"/>
        <a:cs typeface="+mn-cs"/>
      </a:defRPr>
    </a:lvl4pPr>
    <a:lvl5pPr marL="2085746" algn="l" defTabSz="1042873" rtl="0" eaLnBrk="1" latinLnBrk="0" hangingPunct="1">
      <a:defRPr sz="1369" kern="1200">
        <a:solidFill>
          <a:schemeClr val="tx1"/>
        </a:solidFill>
        <a:latin typeface="+mn-lt"/>
        <a:ea typeface="+mn-ea"/>
        <a:cs typeface="+mn-cs"/>
      </a:defRPr>
    </a:lvl5pPr>
    <a:lvl6pPr marL="2607183" algn="l" defTabSz="1042873" rtl="0" eaLnBrk="1" latinLnBrk="0" hangingPunct="1">
      <a:defRPr sz="1369" kern="1200">
        <a:solidFill>
          <a:schemeClr val="tx1"/>
        </a:solidFill>
        <a:latin typeface="+mn-lt"/>
        <a:ea typeface="+mn-ea"/>
        <a:cs typeface="+mn-cs"/>
      </a:defRPr>
    </a:lvl6pPr>
    <a:lvl7pPr marL="3128620" algn="l" defTabSz="1042873" rtl="0" eaLnBrk="1" latinLnBrk="0" hangingPunct="1">
      <a:defRPr sz="1369" kern="1200">
        <a:solidFill>
          <a:schemeClr val="tx1"/>
        </a:solidFill>
        <a:latin typeface="+mn-lt"/>
        <a:ea typeface="+mn-ea"/>
        <a:cs typeface="+mn-cs"/>
      </a:defRPr>
    </a:lvl7pPr>
    <a:lvl8pPr marL="3650056" algn="l" defTabSz="1042873" rtl="0" eaLnBrk="1" latinLnBrk="0" hangingPunct="1">
      <a:defRPr sz="1369" kern="1200">
        <a:solidFill>
          <a:schemeClr val="tx1"/>
        </a:solidFill>
        <a:latin typeface="+mn-lt"/>
        <a:ea typeface="+mn-ea"/>
        <a:cs typeface="+mn-cs"/>
      </a:defRPr>
    </a:lvl8pPr>
    <a:lvl9pPr marL="4171493" algn="l" defTabSz="1042873" rtl="0" eaLnBrk="1" latinLnBrk="0" hangingPunct="1">
      <a:defRPr sz="136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10.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3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2249562" y="5075981"/>
            <a:ext cx="7879661" cy="552609"/>
          </a:xfrm>
        </p:spPr>
        <p:txBody>
          <a:bodyPr>
            <a:normAutofit/>
          </a:bodyPr>
          <a:lstStyle>
            <a:lvl1pPr algn="l">
              <a:defRPr sz="2800">
                <a:solidFill>
                  <a:schemeClr val="tx1"/>
                </a:solidFill>
              </a:defRPr>
            </a:lvl1pPr>
          </a:lstStyle>
          <a:p>
            <a:r>
              <a:rPr lang="fr-FR" dirty="0"/>
              <a:t>MODIFIEZ LE STYLE DU TITRE</a:t>
            </a:r>
          </a:p>
        </p:txBody>
      </p:sp>
      <p:sp>
        <p:nvSpPr>
          <p:cNvPr id="3" name="Sous-titre 2"/>
          <p:cNvSpPr>
            <a:spLocks noGrp="1"/>
          </p:cNvSpPr>
          <p:nvPr>
            <p:ph type="subTitle" idx="1"/>
          </p:nvPr>
        </p:nvSpPr>
        <p:spPr>
          <a:xfrm>
            <a:off x="2249563" y="3275781"/>
            <a:ext cx="2952328" cy="1584175"/>
          </a:xfrm>
        </p:spPr>
        <p:txBody>
          <a:bodyPr>
            <a:normAutofit/>
          </a:bodyPr>
          <a:lstStyle>
            <a:lvl1pPr marL="285750" indent="-285750" algn="l">
              <a:buSzPct val="125000"/>
              <a:buFontTx/>
              <a:buBlip>
                <a:blip r:embed="rId3"/>
              </a:buBlip>
              <a:defRPr sz="1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pic>
        <p:nvPicPr>
          <p:cNvPr id="23" name="Imag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410" y="683493"/>
            <a:ext cx="1572053" cy="1706801"/>
          </a:xfrm>
          <a:prstGeom prst="rect">
            <a:avLst/>
          </a:prstGeom>
        </p:spPr>
      </p:pic>
      <p:pic>
        <p:nvPicPr>
          <p:cNvPr id="6" name="Image 5"/>
          <p:cNvPicPr>
            <a:picLocks noChangeAspect="1"/>
          </p:cNvPicPr>
          <p:nvPr userDrawn="1"/>
        </p:nvPicPr>
        <p:blipFill rotWithShape="1">
          <a:blip r:embed="rId5" cstate="print">
            <a:extLst>
              <a:ext uri="{28A0092B-C50C-407E-A947-70E740481C1C}">
                <a14:useLocalDpi xmlns:a14="http://schemas.microsoft.com/office/drawing/2010/main" val="0"/>
              </a:ext>
            </a:extLst>
          </a:blip>
          <a:srcRect l="-1" t="9" r="19824" b="72378"/>
          <a:stretch/>
        </p:blipFill>
        <p:spPr>
          <a:xfrm rot="8100000">
            <a:off x="7929872" y="3008993"/>
            <a:ext cx="3256562" cy="1121705"/>
          </a:xfrm>
          <a:prstGeom prst="rect">
            <a:avLst/>
          </a:prstGeom>
        </p:spPr>
      </p:pic>
    </p:spTree>
    <p:extLst>
      <p:ext uri="{BB962C8B-B14F-4D97-AF65-F5344CB8AC3E}">
        <p14:creationId xmlns:p14="http://schemas.microsoft.com/office/powerpoint/2010/main" val="3409879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VIERGE">
    <p:bg>
      <p:bgPr>
        <a:solidFill>
          <a:schemeClr val="bg1"/>
        </a:solidFill>
        <a:effectLst/>
      </p:bgPr>
    </p:bg>
    <p:spTree>
      <p:nvGrpSpPr>
        <p:cNvPr id="1" name=""/>
        <p:cNvGrpSpPr/>
        <p:nvPr/>
      </p:nvGrpSpPr>
      <p:grpSpPr>
        <a:xfrm>
          <a:off x="0" y="0"/>
          <a:ext cx="0" cy="0"/>
          <a:chOff x="0" y="0"/>
          <a:chExt cx="0" cy="0"/>
        </a:xfrm>
      </p:grpSpPr>
      <p:sp>
        <p:nvSpPr>
          <p:cNvPr id="14" name="Espace réservé du numéro de diapositive 13"/>
          <p:cNvSpPr>
            <a:spLocks noGrp="1"/>
          </p:cNvSpPr>
          <p:nvPr>
            <p:ph type="sldNum" sz="quarter" idx="14"/>
          </p:nvPr>
        </p:nvSpPr>
        <p:spPr/>
        <p:txBody>
          <a:bodyPr/>
          <a:lstStyle/>
          <a:p>
            <a:fld id="{961E604B-25C1-4924-8399-D147BB301EB1}" type="slidenum">
              <a:rPr lang="fr-FR" smtClean="0"/>
              <a:pPr/>
              <a:t>‹N°›</a:t>
            </a:fld>
            <a:endParaRPr lang="fr-FR" dirty="0"/>
          </a:p>
        </p:txBody>
      </p:sp>
      <p:sp>
        <p:nvSpPr>
          <p:cNvPr id="2" name="Titre 1"/>
          <p:cNvSpPr>
            <a:spLocks noGrp="1"/>
          </p:cNvSpPr>
          <p:nvPr>
            <p:ph type="title" hasCustomPrompt="1"/>
          </p:nvPr>
        </p:nvSpPr>
        <p:spPr>
          <a:xfrm>
            <a:off x="534591" y="241577"/>
            <a:ext cx="9622632" cy="756000"/>
          </a:xfrm>
        </p:spPr>
        <p:txBody>
          <a:bodyPr>
            <a:normAutofit/>
          </a:bodyPr>
          <a:lstStyle>
            <a:lvl1pPr>
              <a:defRPr sz="2000">
                <a:solidFill>
                  <a:srgbClr val="0070C0"/>
                </a:solidFill>
              </a:defRPr>
            </a:lvl1pPr>
          </a:lstStyle>
          <a:p>
            <a:r>
              <a:rPr lang="fr-FR" dirty="0"/>
              <a:t>MODIFIEZ LE STYLE DU TITRE</a:t>
            </a:r>
          </a:p>
        </p:txBody>
      </p:sp>
      <p:cxnSp>
        <p:nvCxnSpPr>
          <p:cNvPr id="10" name="Connecteur droit 9"/>
          <p:cNvCxnSpPr/>
          <p:nvPr userDrawn="1"/>
        </p:nvCxnSpPr>
        <p:spPr>
          <a:xfrm>
            <a:off x="534591" y="997577"/>
            <a:ext cx="43409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userDrawn="1"/>
        </p:nvCxnSpPr>
        <p:spPr>
          <a:xfrm>
            <a:off x="5777954" y="997577"/>
            <a:ext cx="437926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478" t="-2091" r="1478" b="2091"/>
          <a:stretch/>
        </p:blipFill>
        <p:spPr>
          <a:xfrm>
            <a:off x="4839551" y="972000"/>
            <a:ext cx="974407" cy="344341"/>
          </a:xfrm>
          <a:prstGeom prst="rect">
            <a:avLst/>
          </a:prstGeom>
        </p:spPr>
      </p:pic>
      <p:pic>
        <p:nvPicPr>
          <p:cNvPr id="43" name="Image 4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680" y="6994720"/>
            <a:ext cx="1035128" cy="428126"/>
          </a:xfrm>
          <a:prstGeom prst="rect">
            <a:avLst/>
          </a:prstGeom>
        </p:spPr>
      </p:pic>
      <p:sp>
        <p:nvSpPr>
          <p:cNvPr id="23" name="Espace réservé du pied de page 22"/>
          <p:cNvSpPr>
            <a:spLocks noGrp="1"/>
          </p:cNvSpPr>
          <p:nvPr>
            <p:ph type="ftr" sz="quarter" idx="15"/>
          </p:nvPr>
        </p:nvSpPr>
        <p:spPr/>
        <p:txBody>
          <a:bodyPr/>
          <a:lstStyle/>
          <a:p>
            <a:endParaRPr lang="fr-FR" dirty="0"/>
          </a:p>
        </p:txBody>
      </p:sp>
      <p:sp>
        <p:nvSpPr>
          <p:cNvPr id="4" name="Espace réservé du contenu 3"/>
          <p:cNvSpPr>
            <a:spLocks noGrp="1"/>
          </p:cNvSpPr>
          <p:nvPr>
            <p:ph sz="quarter" idx="16"/>
          </p:nvPr>
        </p:nvSpPr>
        <p:spPr>
          <a:xfrm>
            <a:off x="534592" y="1763713"/>
            <a:ext cx="9622234" cy="504031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5858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89051" y="6732165"/>
            <a:ext cx="966828" cy="175289"/>
          </a:xfrm>
          <a:prstGeom prst="rect">
            <a:avLst/>
          </a:prstGeom>
        </p:spPr>
      </p:pic>
      <p:sp>
        <p:nvSpPr>
          <p:cNvPr id="13" name="Sous-titre 2"/>
          <p:cNvSpPr txBox="1">
            <a:spLocks/>
          </p:cNvSpPr>
          <p:nvPr userDrawn="1"/>
        </p:nvSpPr>
        <p:spPr>
          <a:xfrm>
            <a:off x="5887587" y="6742599"/>
            <a:ext cx="3706791" cy="247298"/>
          </a:xfrm>
          <a:prstGeom prst="rect">
            <a:avLst/>
          </a:prstGeom>
        </p:spPr>
        <p:txBody>
          <a:bodyPr vert="horz" lIns="91440" tIns="45720" rIns="91440" bIns="45720" rtlCol="0">
            <a:normAutofit fontScale="85000" lnSpcReduction="20000"/>
          </a:bodyPr>
          <a:lstStyle>
            <a:lvl1pPr marL="0" indent="0" algn="l" defTabSz="914400" rtl="0" eaLnBrk="1" latinLnBrk="0" hangingPunct="1">
              <a:spcBef>
                <a:spcPct val="20000"/>
              </a:spcBef>
              <a:buFontTx/>
              <a:buNone/>
              <a:defRPr lang="fr-FR" sz="1400" b="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SzPct val="125000"/>
              <a:buFontTx/>
              <a:buNone/>
              <a:defRPr lang="fr-FR" sz="1600" b="1" kern="1200" spc="100" baseline="0">
                <a:solidFill>
                  <a:schemeClr val="tx1">
                    <a:tint val="75000"/>
                  </a:schemeClr>
                </a:solidFill>
                <a:latin typeface="+mj-lt"/>
                <a:ea typeface="+mn-ea"/>
                <a:cs typeface="+mn-cs"/>
              </a:defRPr>
            </a:lvl2pPr>
            <a:lvl3pPr marL="914400" indent="0" algn="ctr" defTabSz="914400" rtl="0" eaLnBrk="1" latinLnBrk="0" hangingPunct="1">
              <a:spcBef>
                <a:spcPct val="20000"/>
              </a:spcBef>
              <a:buFontTx/>
              <a:buNone/>
              <a:defRPr lang="fr-FR" sz="1400" b="1" kern="1200" spc="100" baseline="0">
                <a:solidFill>
                  <a:schemeClr val="tx1">
                    <a:tint val="75000"/>
                  </a:schemeClr>
                </a:solidFill>
                <a:latin typeface="+mj-lt"/>
                <a:ea typeface="+mn-ea"/>
                <a:cs typeface="+mn-cs"/>
              </a:defRPr>
            </a:lvl3pPr>
            <a:lvl4pPr marL="1371600" indent="0" algn="ctr" defTabSz="914400" rtl="0" eaLnBrk="1" latinLnBrk="0" hangingPunct="1">
              <a:spcBef>
                <a:spcPct val="20000"/>
              </a:spcBef>
              <a:buFontTx/>
              <a:buNone/>
              <a:defRPr lang="fr-FR" sz="1200" b="1" kern="1200" spc="0" baseline="0">
                <a:solidFill>
                  <a:schemeClr val="tx1">
                    <a:tint val="75000"/>
                  </a:schemeClr>
                </a:solidFill>
                <a:latin typeface="+mn-lt"/>
                <a:ea typeface="+mn-ea"/>
                <a:cs typeface="+mn-cs"/>
              </a:defRPr>
            </a:lvl4pPr>
            <a:lvl5pPr marL="1828800" indent="0" algn="ctr" defTabSz="914400" rtl="0" eaLnBrk="1" latinLnBrk="0" hangingPunct="1">
              <a:spcBef>
                <a:spcPct val="20000"/>
              </a:spcBef>
              <a:buFontTx/>
              <a:buNone/>
              <a:defRPr sz="12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fr-FR" dirty="0">
                <a:solidFill>
                  <a:schemeClr val="tx1"/>
                </a:solidFill>
              </a:rPr>
              <a:t>vous</a:t>
            </a:r>
            <a:r>
              <a:rPr lang="fr-FR" baseline="0" dirty="0">
                <a:solidFill>
                  <a:schemeClr val="tx1"/>
                </a:solidFill>
              </a:rPr>
              <a:t> remercie</a:t>
            </a:r>
            <a:endParaRPr lang="fr-FR" dirty="0">
              <a:solidFill>
                <a:schemeClr val="tx1"/>
              </a:solidFill>
            </a:endParaRPr>
          </a:p>
        </p:txBody>
      </p:sp>
      <p:pic>
        <p:nvPicPr>
          <p:cNvPr id="9" name="Imag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61530" y="539477"/>
            <a:ext cx="1418704" cy="1540308"/>
          </a:xfrm>
          <a:prstGeom prst="rect">
            <a:avLst/>
          </a:prstGeom>
        </p:spPr>
      </p:pic>
    </p:spTree>
    <p:extLst>
      <p:ext uri="{BB962C8B-B14F-4D97-AF65-F5344CB8AC3E}">
        <p14:creationId xmlns:p14="http://schemas.microsoft.com/office/powerpoint/2010/main" val="2011133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44581" y="4931965"/>
            <a:ext cx="8821806" cy="1501435"/>
          </a:xfrm>
        </p:spPr>
        <p:txBody>
          <a:bodyPr anchor="t">
            <a:normAutofit/>
          </a:bodyPr>
          <a:lstStyle>
            <a:lvl1pPr algn="l">
              <a:defRPr sz="2800" b="0" cap="all">
                <a:solidFill>
                  <a:schemeClr val="bg1"/>
                </a:solidFill>
              </a:defRPr>
            </a:lvl1pPr>
          </a:lstStyle>
          <a:p>
            <a:r>
              <a:rPr lang="fr-FR" smtClean="0"/>
              <a:t>Modifiez le style du titre</a:t>
            </a:r>
            <a:endParaRPr lang="fr-FR" dirty="0"/>
          </a:p>
        </p:txBody>
      </p:sp>
      <p:sp>
        <p:nvSpPr>
          <p:cNvPr id="3" name="Espace réservé du texte 2"/>
          <p:cNvSpPr>
            <a:spLocks noGrp="1"/>
          </p:cNvSpPr>
          <p:nvPr>
            <p:ph type="body" idx="1"/>
          </p:nvPr>
        </p:nvSpPr>
        <p:spPr>
          <a:xfrm>
            <a:off x="844581" y="3204114"/>
            <a:ext cx="4861365" cy="1653678"/>
          </a:xfrm>
        </p:spPr>
        <p:txBody>
          <a:bodyPr anchor="b"/>
          <a:lstStyle>
            <a:lvl1pPr marL="0" indent="0">
              <a:buNone/>
              <a:defRPr sz="2000">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pic>
        <p:nvPicPr>
          <p:cNvPr id="15" name="Imag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40" y="611485"/>
            <a:ext cx="1868584" cy="338780"/>
          </a:xfrm>
          <a:prstGeom prst="rect">
            <a:avLst/>
          </a:prstGeom>
        </p:spPr>
      </p:pic>
      <p:pic>
        <p:nvPicPr>
          <p:cNvPr id="24" name="Imag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98083" y="924483"/>
            <a:ext cx="468512" cy="1619597"/>
          </a:xfrm>
          <a:prstGeom prst="rect">
            <a:avLst/>
          </a:prstGeom>
        </p:spPr>
      </p:pic>
      <p:sp>
        <p:nvSpPr>
          <p:cNvPr id="30" name="Espace réservé du texte 25"/>
          <p:cNvSpPr>
            <a:spLocks noGrp="1"/>
          </p:cNvSpPr>
          <p:nvPr>
            <p:ph type="body" sz="quarter" idx="10" hasCustomPrompt="1"/>
          </p:nvPr>
        </p:nvSpPr>
        <p:spPr>
          <a:xfrm>
            <a:off x="844581" y="1073833"/>
            <a:ext cx="1847102" cy="1804816"/>
          </a:xfrm>
        </p:spPr>
        <p:txBody>
          <a:bodyPr anchor="ctr">
            <a:noAutofit/>
          </a:bodyPr>
          <a:lstStyle>
            <a:lvl1pPr marL="0" indent="0" algn="ctr">
              <a:buFontTx/>
              <a:buNone/>
              <a:defRPr sz="12000">
                <a:solidFill>
                  <a:schemeClr val="tx2">
                    <a:lumMod val="75000"/>
                  </a:schemeClr>
                </a:solidFill>
              </a:defRPr>
            </a:lvl1pPr>
          </a:lstStyle>
          <a:p>
            <a:pPr lvl="0"/>
            <a:r>
              <a:rPr lang="fr-FR" dirty="0"/>
              <a:t>1</a:t>
            </a:r>
          </a:p>
        </p:txBody>
      </p:sp>
      <p:sp>
        <p:nvSpPr>
          <p:cNvPr id="4" name="Espace réservé du numéro de diapositive 3"/>
          <p:cNvSpPr>
            <a:spLocks noGrp="1"/>
          </p:cNvSpPr>
          <p:nvPr>
            <p:ph type="sldNum" sz="quarter" idx="12"/>
          </p:nvPr>
        </p:nvSpPr>
        <p:spPr/>
        <p:txBody>
          <a:bodyPr/>
          <a:lstStyle/>
          <a:p>
            <a:fld id="{961E604B-25C1-4924-8399-D147BB301EB1}" type="slidenum">
              <a:rPr lang="fr-FR" smtClean="0"/>
              <a:pPr/>
              <a:t>‹N°›</a:t>
            </a:fld>
            <a:endParaRPr lang="fr-FR" dirty="0"/>
          </a:p>
        </p:txBody>
      </p:sp>
      <p:pic>
        <p:nvPicPr>
          <p:cNvPr id="10" name="Imag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 t="9" r="19824" b="72378"/>
          <a:stretch/>
        </p:blipFill>
        <p:spPr>
          <a:xfrm rot="10800000">
            <a:off x="6137994" y="3470100"/>
            <a:ext cx="3256562" cy="1121705"/>
          </a:xfrm>
          <a:prstGeom prst="rect">
            <a:avLst/>
          </a:prstGeom>
        </p:spPr>
      </p:pic>
    </p:spTree>
    <p:extLst>
      <p:ext uri="{BB962C8B-B14F-4D97-AF65-F5344CB8AC3E}">
        <p14:creationId xmlns:p14="http://schemas.microsoft.com/office/powerpoint/2010/main" val="4049694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bg>
      <p:bgPr>
        <a:solidFill>
          <a:schemeClr val="bg1"/>
        </a:soli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284" y="0"/>
            <a:ext cx="1691782" cy="7559675"/>
          </a:xfrm>
          <a:prstGeom prst="rect">
            <a:avLst/>
          </a:prstGeom>
        </p:spPr>
      </p:pic>
      <p:sp>
        <p:nvSpPr>
          <p:cNvPr id="20" name="Ellipse 19"/>
          <p:cNvSpPr/>
          <p:nvPr userDrawn="1"/>
        </p:nvSpPr>
        <p:spPr>
          <a:xfrm rot="5400000" flipH="1">
            <a:off x="1263509" y="2248474"/>
            <a:ext cx="1158159" cy="1184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hasCustomPrompt="1"/>
          </p:nvPr>
        </p:nvSpPr>
        <p:spPr>
          <a:xfrm>
            <a:off x="2177554" y="539477"/>
            <a:ext cx="7979668" cy="1023206"/>
          </a:xfrm>
          <a:noFill/>
          <a:effectLst/>
        </p:spPr>
        <p:txBody>
          <a:bodyPr>
            <a:normAutofit/>
          </a:bodyPr>
          <a:lstStyle>
            <a:lvl1pPr>
              <a:defRPr sz="2800">
                <a:solidFill>
                  <a:schemeClr val="accent1">
                    <a:lumMod val="75000"/>
                  </a:schemeClr>
                </a:solidFill>
              </a:defRPr>
            </a:lvl1pPr>
          </a:lstStyle>
          <a:p>
            <a:r>
              <a:rPr lang="fr-FR" dirty="0"/>
              <a:t>MODIFIEZ LE STYLE DU TITRE</a:t>
            </a:r>
          </a:p>
        </p:txBody>
      </p:sp>
      <p:sp>
        <p:nvSpPr>
          <p:cNvPr id="38" name="Espace réservé du texte 37"/>
          <p:cNvSpPr>
            <a:spLocks noGrp="1"/>
          </p:cNvSpPr>
          <p:nvPr>
            <p:ph type="body" sz="quarter" idx="15" hasCustomPrompt="1"/>
          </p:nvPr>
        </p:nvSpPr>
        <p:spPr>
          <a:xfrm>
            <a:off x="2218243" y="2362517"/>
            <a:ext cx="3600400" cy="4297640"/>
          </a:xfrm>
        </p:spPr>
        <p:txBody>
          <a:bodyPr/>
          <a:lstStyle>
            <a:lvl1pPr marL="342900" indent="-342900">
              <a:buSzPct val="125000"/>
              <a:buFontTx/>
              <a:buBlip>
                <a:blip r:embed="rId3"/>
              </a:buBlip>
              <a:defRPr sz="1400" b="1" spc="0" baseline="0">
                <a:solidFill>
                  <a:schemeClr val="accent1">
                    <a:lumMod val="75000"/>
                  </a:schemeClr>
                </a:solidFill>
                <a:latin typeface="+mj-lt"/>
              </a:defRPr>
            </a:lvl1pPr>
            <a:lvl2pPr>
              <a:buFont typeface="+mj-lt"/>
              <a:buAutoNum type="arabicPeriod"/>
              <a:defRPr sz="1200" b="0" spc="0" baseline="0">
                <a:solidFill>
                  <a:schemeClr val="tx1">
                    <a:lumMod val="75000"/>
                    <a:lumOff val="25000"/>
                  </a:schemeClr>
                </a:solidFill>
                <a:latin typeface="+mn-lt"/>
              </a:defRPr>
            </a:lvl2pPr>
          </a:lstStyle>
          <a:p>
            <a:pPr lvl="0"/>
            <a:r>
              <a:rPr lang="fr-FR" dirty="0"/>
              <a:t>MODIFIER LES STYLES DU TEXTE DU MASQUE</a:t>
            </a:r>
          </a:p>
          <a:p>
            <a:pPr lvl="1"/>
            <a:r>
              <a:rPr lang="fr-FR" dirty="0"/>
              <a:t>Deuxième niveau</a:t>
            </a:r>
          </a:p>
          <a:p>
            <a:pPr lvl="1"/>
            <a:endParaRPr lang="fr-FR" dirty="0"/>
          </a:p>
        </p:txBody>
      </p:sp>
      <p:sp>
        <p:nvSpPr>
          <p:cNvPr id="40" name="Espace réservé du texte 39"/>
          <p:cNvSpPr>
            <a:spLocks noGrp="1"/>
          </p:cNvSpPr>
          <p:nvPr>
            <p:ph type="body" sz="quarter" idx="16" hasCustomPrompt="1"/>
          </p:nvPr>
        </p:nvSpPr>
        <p:spPr>
          <a:xfrm>
            <a:off x="6426026" y="2362517"/>
            <a:ext cx="3727288" cy="4297640"/>
          </a:xfrm>
        </p:spPr>
        <p:txBody>
          <a:bodyPr/>
          <a:lstStyle>
            <a:lvl1pPr marL="342900" indent="-342900">
              <a:buSzPct val="125000"/>
              <a:buFontTx/>
              <a:buBlip>
                <a:blip r:embed="rId3"/>
              </a:buBlip>
              <a:defRPr lang="fr-FR" sz="1400" b="1" kern="1200" spc="0" baseline="0" dirty="0" smtClean="0">
                <a:solidFill>
                  <a:schemeClr val="accent1">
                    <a:lumMod val="75000"/>
                  </a:schemeClr>
                </a:solidFill>
                <a:latin typeface="+mj-lt"/>
                <a:ea typeface="+mn-ea"/>
                <a:cs typeface="+mn-cs"/>
              </a:defRPr>
            </a:lvl1pPr>
            <a:lvl2pPr marL="685800" indent="-228600">
              <a:buFont typeface="+mj-lt"/>
              <a:buAutoNum type="arabicPeriod"/>
              <a:defRPr lang="fr-FR" sz="1200" b="0" kern="1200" spc="0" baseline="0" dirty="0" smtClean="0">
                <a:solidFill>
                  <a:schemeClr val="tx1">
                    <a:lumMod val="75000"/>
                    <a:lumOff val="25000"/>
                  </a:schemeClr>
                </a:solidFill>
                <a:latin typeface="+mn-lt"/>
                <a:ea typeface="+mn-ea"/>
                <a:cs typeface="+mn-cs"/>
              </a:defRPr>
            </a:lvl2pPr>
            <a:lvl3pPr marL="914400" indent="0">
              <a:buNone/>
              <a:defRPr/>
            </a:lvl3pPr>
          </a:lstStyle>
          <a:p>
            <a:pPr lvl="0"/>
            <a:r>
              <a:rPr lang="fr-FR" dirty="0"/>
              <a:t>MODIFIER LES STYLES DU TEXTE DU MASQUE</a:t>
            </a:r>
          </a:p>
          <a:p>
            <a:pPr lvl="1"/>
            <a:r>
              <a:rPr lang="fr-FR" dirty="0"/>
              <a:t>Deuxième niveau</a:t>
            </a:r>
          </a:p>
        </p:txBody>
      </p:sp>
      <p:sp>
        <p:nvSpPr>
          <p:cNvPr id="10" name="Espace réservé du numéro de diapositive 9"/>
          <p:cNvSpPr>
            <a:spLocks noGrp="1"/>
          </p:cNvSpPr>
          <p:nvPr>
            <p:ph type="sldNum" sz="quarter" idx="17"/>
          </p:nvPr>
        </p:nvSpPr>
        <p:spPr/>
        <p:txBody>
          <a:bodyPr/>
          <a:lstStyle/>
          <a:p>
            <a:fld id="{961E604B-25C1-4924-8399-D147BB301EB1}" type="slidenum">
              <a:rPr lang="fr-FR" smtClean="0"/>
              <a:pPr/>
              <a:t>‹N°›</a:t>
            </a:fld>
            <a:endParaRPr lang="fr-FR" dirty="0"/>
          </a:p>
        </p:txBody>
      </p:sp>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378" y="199699"/>
            <a:ext cx="1432742" cy="1432742"/>
          </a:xfrm>
          <a:prstGeom prst="rect">
            <a:avLst/>
          </a:prstGeom>
        </p:spPr>
      </p:pic>
      <p:pic>
        <p:nvPicPr>
          <p:cNvPr id="19" name="Imag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flipH="1">
            <a:off x="1046351" y="2646925"/>
            <a:ext cx="918635" cy="349820"/>
          </a:xfrm>
          <a:prstGeom prst="rect">
            <a:avLst/>
          </a:prstGeom>
        </p:spPr>
      </p:pic>
      <p:pic>
        <p:nvPicPr>
          <p:cNvPr id="21" name="Imag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5697" y="3668029"/>
            <a:ext cx="1334792" cy="499096"/>
          </a:xfrm>
          <a:prstGeom prst="rect">
            <a:avLst/>
          </a:prstGeom>
        </p:spPr>
      </p:pic>
      <p:pic>
        <p:nvPicPr>
          <p:cNvPr id="22" name="Image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34082" y="2937462"/>
            <a:ext cx="918023" cy="343261"/>
          </a:xfrm>
          <a:prstGeom prst="rect">
            <a:avLst/>
          </a:prstGeom>
        </p:spPr>
      </p:pic>
      <p:pic>
        <p:nvPicPr>
          <p:cNvPr id="23" name="Image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1380" y="1960560"/>
            <a:ext cx="1303426" cy="487368"/>
          </a:xfrm>
          <a:prstGeom prst="rect">
            <a:avLst/>
          </a:prstGeom>
        </p:spPr>
      </p:pic>
      <p:pic>
        <p:nvPicPr>
          <p:cNvPr id="24" name="Image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065" y="2453380"/>
            <a:ext cx="1280057" cy="478630"/>
          </a:xfrm>
          <a:prstGeom prst="rect">
            <a:avLst/>
          </a:prstGeom>
        </p:spPr>
      </p:pic>
      <p:pic>
        <p:nvPicPr>
          <p:cNvPr id="25" name="Image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5762" y="4653506"/>
            <a:ext cx="1334663" cy="499048"/>
          </a:xfrm>
          <a:prstGeom prst="rect">
            <a:avLst/>
          </a:prstGeom>
        </p:spPr>
      </p:pic>
      <p:pic>
        <p:nvPicPr>
          <p:cNvPr id="26" name="Image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54334" y="5158006"/>
            <a:ext cx="877518" cy="328115"/>
          </a:xfrm>
          <a:prstGeom prst="rect">
            <a:avLst/>
          </a:prstGeom>
        </p:spPr>
      </p:pic>
      <p:pic>
        <p:nvPicPr>
          <p:cNvPr id="27" name="Image 2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2977" y="5491573"/>
            <a:ext cx="1120233" cy="418869"/>
          </a:xfrm>
          <a:prstGeom prst="rect">
            <a:avLst/>
          </a:prstGeom>
        </p:spPr>
      </p:pic>
      <p:pic>
        <p:nvPicPr>
          <p:cNvPr id="28" name="Image 2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6534" y="5915894"/>
            <a:ext cx="993119" cy="371340"/>
          </a:xfrm>
          <a:prstGeom prst="rect">
            <a:avLst/>
          </a:prstGeom>
        </p:spPr>
      </p:pic>
      <p:pic>
        <p:nvPicPr>
          <p:cNvPr id="29" name="Image 2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281" y="4172577"/>
            <a:ext cx="1271625" cy="475477"/>
          </a:xfrm>
          <a:prstGeom prst="rect">
            <a:avLst/>
          </a:prstGeom>
        </p:spPr>
      </p:pic>
      <p:pic>
        <p:nvPicPr>
          <p:cNvPr id="30" name="Image 2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939" y="6292686"/>
            <a:ext cx="944308" cy="353089"/>
          </a:xfrm>
          <a:prstGeom prst="rect">
            <a:avLst/>
          </a:prstGeom>
        </p:spPr>
      </p:pic>
      <p:pic>
        <p:nvPicPr>
          <p:cNvPr id="31" name="Image 3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82116" y="6651227"/>
            <a:ext cx="1021954" cy="382122"/>
          </a:xfrm>
          <a:prstGeom prst="rect">
            <a:avLst/>
          </a:prstGeom>
        </p:spPr>
      </p:pic>
      <p:pic>
        <p:nvPicPr>
          <p:cNvPr id="32" name="Image 3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89765" y="3286175"/>
            <a:ext cx="1006657" cy="376402"/>
          </a:xfrm>
          <a:prstGeom prst="rect">
            <a:avLst/>
          </a:prstGeom>
        </p:spPr>
      </p:pic>
      <p:pic>
        <p:nvPicPr>
          <p:cNvPr id="33" name="Image 32"/>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6502" y="1523918"/>
            <a:ext cx="1153183" cy="431190"/>
          </a:xfrm>
          <a:prstGeom prst="rect">
            <a:avLst/>
          </a:prstGeom>
        </p:spPr>
      </p:pic>
      <p:pic>
        <p:nvPicPr>
          <p:cNvPr id="5" name="Image 4"/>
          <p:cNvPicPr>
            <a:picLocks noChangeAspect="1"/>
          </p:cNvPicPr>
          <p:nvPr userDrawn="1"/>
        </p:nvPicPr>
        <p:blipFill rotWithShape="1">
          <a:blip r:embed="rId19" cstate="print">
            <a:extLst>
              <a:ext uri="{28A0092B-C50C-407E-A947-70E740481C1C}">
                <a14:useLocalDpi xmlns:a14="http://schemas.microsoft.com/office/drawing/2010/main" val="0"/>
              </a:ext>
            </a:extLst>
          </a:blip>
          <a:srcRect t="-5562" b="-3231"/>
          <a:stretch/>
        </p:blipFill>
        <p:spPr>
          <a:xfrm flipV="1">
            <a:off x="1673498" y="1331677"/>
            <a:ext cx="387331" cy="1008000"/>
          </a:xfrm>
          <a:prstGeom prst="rect">
            <a:avLst/>
          </a:prstGeom>
        </p:spPr>
      </p:pic>
      <p:pic>
        <p:nvPicPr>
          <p:cNvPr id="4" name="Image 3"/>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33444" y="7038805"/>
            <a:ext cx="319298" cy="381600"/>
          </a:xfrm>
          <a:prstGeom prst="rect">
            <a:avLst/>
          </a:prstGeom>
        </p:spPr>
      </p:pic>
    </p:spTree>
    <p:extLst>
      <p:ext uri="{BB962C8B-B14F-4D97-AF65-F5344CB8AC3E}">
        <p14:creationId xmlns:p14="http://schemas.microsoft.com/office/powerpoint/2010/main" val="25863408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Q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Imag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18"/>
            <a:ext cx="10693741" cy="7560000"/>
          </a:xfrm>
          <a:prstGeom prst="rect">
            <a:avLst/>
          </a:prstGeom>
        </p:spPr>
      </p:pic>
      <p:sp>
        <p:nvSpPr>
          <p:cNvPr id="2" name="Titre 1"/>
          <p:cNvSpPr>
            <a:spLocks noGrp="1"/>
          </p:cNvSpPr>
          <p:nvPr>
            <p:ph type="title" hasCustomPrompt="1"/>
          </p:nvPr>
        </p:nvSpPr>
        <p:spPr>
          <a:xfrm>
            <a:off x="2537594" y="611485"/>
            <a:ext cx="7344817" cy="1259946"/>
          </a:xfrm>
        </p:spPr>
        <p:txBody>
          <a:bodyPr>
            <a:normAutofit/>
          </a:bodyPr>
          <a:lstStyle>
            <a:lvl1pPr>
              <a:defRPr sz="2400">
                <a:solidFill>
                  <a:schemeClr val="accent1">
                    <a:lumMod val="75000"/>
                  </a:schemeClr>
                </a:solidFill>
              </a:defRPr>
            </a:lvl1pPr>
          </a:lstStyle>
          <a:p>
            <a:r>
              <a:rPr lang="fr-FR" dirty="0"/>
              <a:t>MODIFIEZ LE STYLE DU TITRE</a:t>
            </a:r>
          </a:p>
        </p:txBody>
      </p:sp>
      <p:sp>
        <p:nvSpPr>
          <p:cNvPr id="33" name="Espace réservé pour une image  25"/>
          <p:cNvSpPr>
            <a:spLocks noGrp="1"/>
          </p:cNvSpPr>
          <p:nvPr>
            <p:ph type="pic" sz="quarter" idx="14" hasCustomPrompt="1"/>
          </p:nvPr>
        </p:nvSpPr>
        <p:spPr>
          <a:xfrm>
            <a:off x="4685936" y="2932610"/>
            <a:ext cx="2803315" cy="2803313"/>
          </a:xfrm>
          <a:ln w="38100">
            <a:solidFill>
              <a:schemeClr val="accent5"/>
            </a:solidFill>
          </a:ln>
          <a:effectLst/>
        </p:spPr>
        <p:txBody>
          <a:bodyPr>
            <a:normAutofit/>
          </a:bodyPr>
          <a:lstStyle>
            <a:lvl1pPr marL="0" indent="0">
              <a:buFontTx/>
              <a:buNone/>
              <a:defRPr sz="1400"/>
            </a:lvl1pPr>
          </a:lstStyle>
          <a:p>
            <a:r>
              <a:rPr lang="fr-FR" dirty="0"/>
              <a:t>Cliquez ici pour charger l’image</a:t>
            </a:r>
          </a:p>
        </p:txBody>
      </p:sp>
      <p:sp>
        <p:nvSpPr>
          <p:cNvPr id="3" name="Espace réservé du numéro de diapositive 2"/>
          <p:cNvSpPr>
            <a:spLocks noGrp="1"/>
          </p:cNvSpPr>
          <p:nvPr>
            <p:ph type="sldNum" sz="quarter" idx="15"/>
          </p:nvPr>
        </p:nvSpPr>
        <p:spPr/>
        <p:txBody>
          <a:bodyPr/>
          <a:lstStyle/>
          <a:p>
            <a:fld id="{961E604B-25C1-4924-8399-D147BB301EB1}" type="slidenum">
              <a:rPr lang="fr-FR" smtClean="0"/>
              <a:pPr/>
              <a:t>‹N°›</a:t>
            </a:fld>
            <a:endParaRPr lang="fr-FR" dirty="0"/>
          </a:p>
        </p:txBody>
      </p:sp>
      <p:pic>
        <p:nvPicPr>
          <p:cNvPr id="7" name="Imag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0338" y="6946740"/>
            <a:ext cx="1035128" cy="428127"/>
          </a:xfrm>
          <a:prstGeom prst="rect">
            <a:avLst/>
          </a:prstGeom>
        </p:spPr>
      </p:pic>
      <p:sp>
        <p:nvSpPr>
          <p:cNvPr id="5" name="Espace réservé du pied de page 4"/>
          <p:cNvSpPr>
            <a:spLocks noGrp="1"/>
          </p:cNvSpPr>
          <p:nvPr>
            <p:ph type="ftr" sz="quarter" idx="16"/>
          </p:nvPr>
        </p:nvSpPr>
        <p:spPr/>
        <p:txBody>
          <a:bodyPr/>
          <a:lstStyle/>
          <a:p>
            <a:endParaRPr lang="fr-FR" dirty="0"/>
          </a:p>
        </p:txBody>
      </p:sp>
    </p:spTree>
    <p:extLst>
      <p:ext uri="{BB962C8B-B14F-4D97-AF65-F5344CB8AC3E}">
        <p14:creationId xmlns:p14="http://schemas.microsoft.com/office/powerpoint/2010/main" val="185895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SCRIPTION RUBRIQUE">
    <p:bg>
      <p:bgPr>
        <a:solidFill>
          <a:schemeClr val="bg1"/>
        </a:solidFill>
        <a:effectLst/>
      </p:bgPr>
    </p:bg>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2000" y="0"/>
            <a:ext cx="10692548" cy="7559156"/>
          </a:xfrm>
          <a:prstGeom prst="rect">
            <a:avLst/>
          </a:prstGeom>
        </p:spPr>
      </p:pic>
      <p:sp>
        <p:nvSpPr>
          <p:cNvPr id="2" name="Titre 1"/>
          <p:cNvSpPr>
            <a:spLocks noGrp="1"/>
          </p:cNvSpPr>
          <p:nvPr>
            <p:ph type="title" hasCustomPrompt="1"/>
          </p:nvPr>
        </p:nvSpPr>
        <p:spPr>
          <a:xfrm>
            <a:off x="2105545" y="302737"/>
            <a:ext cx="8051677" cy="1259946"/>
          </a:xfrm>
        </p:spPr>
        <p:txBody>
          <a:bodyPr>
            <a:normAutofit/>
          </a:bodyPr>
          <a:lstStyle>
            <a:lvl1pPr>
              <a:defRPr sz="2400">
                <a:solidFill>
                  <a:schemeClr val="bg1"/>
                </a:solidFill>
              </a:defRPr>
            </a:lvl1pPr>
          </a:lstStyle>
          <a:p>
            <a:r>
              <a:rPr lang="fr-FR" dirty="0"/>
              <a:t>MODIFIEZ LE STYLE DU TITRE</a:t>
            </a:r>
          </a:p>
        </p:txBody>
      </p:sp>
      <p:sp>
        <p:nvSpPr>
          <p:cNvPr id="3" name="Espace réservé du numéro de diapositive 2"/>
          <p:cNvSpPr>
            <a:spLocks noGrp="1"/>
          </p:cNvSpPr>
          <p:nvPr>
            <p:ph type="sldNum" sz="quarter" idx="10"/>
          </p:nvPr>
        </p:nvSpPr>
        <p:spPr/>
        <p:txBody>
          <a:bodyPr/>
          <a:lstStyle>
            <a:lvl1pPr>
              <a:defRPr>
                <a:solidFill>
                  <a:schemeClr val="tx2">
                    <a:lumMod val="20000"/>
                    <a:lumOff val="80000"/>
                  </a:schemeClr>
                </a:solidFill>
              </a:defRPr>
            </a:lvl1pPr>
          </a:lstStyle>
          <a:p>
            <a:fld id="{961E604B-25C1-4924-8399-D147BB301EB1}" type="slidenum">
              <a:rPr lang="fr-FR" smtClean="0"/>
              <a:pPr/>
              <a:t>‹N°›</a:t>
            </a:fld>
            <a:endParaRPr lang="fr-FR" dirty="0"/>
          </a:p>
        </p:txBody>
      </p:sp>
      <p:sp>
        <p:nvSpPr>
          <p:cNvPr id="10" name="Ellipse 9"/>
          <p:cNvSpPr/>
          <p:nvPr userDrawn="1"/>
        </p:nvSpPr>
        <p:spPr>
          <a:xfrm rot="5400000" flipH="1">
            <a:off x="966582" y="2464498"/>
            <a:ext cx="1158159" cy="1184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flipH="1" flipV="1">
            <a:off x="1413894" y="2862341"/>
            <a:ext cx="918635" cy="349820"/>
          </a:xfrm>
          <a:prstGeom prst="rect">
            <a:avLst/>
          </a:prstGeom>
        </p:spPr>
      </p:pic>
      <p:pic>
        <p:nvPicPr>
          <p:cNvPr id="14" name="Imag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0052" y="301611"/>
            <a:ext cx="1131896" cy="1228917"/>
          </a:xfrm>
          <a:prstGeom prst="rect">
            <a:avLst/>
          </a:prstGeom>
        </p:spPr>
      </p:pic>
      <p:sp>
        <p:nvSpPr>
          <p:cNvPr id="31" name="Espace réservé du texte 30"/>
          <p:cNvSpPr>
            <a:spLocks noGrp="1"/>
          </p:cNvSpPr>
          <p:nvPr>
            <p:ph type="body" sz="quarter" idx="11"/>
          </p:nvPr>
        </p:nvSpPr>
        <p:spPr>
          <a:xfrm>
            <a:off x="2322285" y="1763613"/>
            <a:ext cx="7632133" cy="5081650"/>
          </a:xfrm>
        </p:spPr>
        <p:txBody>
          <a:bodyPr/>
          <a:lstStyle>
            <a:lvl1pPr>
              <a:defRPr>
                <a:solidFill>
                  <a:schemeClr val="bg1"/>
                </a:solidFill>
              </a:defRPr>
            </a:lvl1pPr>
            <a:lvl2pPr>
              <a:defRPr>
                <a:solidFill>
                  <a:schemeClr val="bg1"/>
                </a:solidFill>
              </a:defRPr>
            </a:lvl2pPr>
            <a:lvl3pPr>
              <a:defRPr>
                <a:solidFill>
                  <a:schemeClr val="bg1"/>
                </a:solidFill>
              </a:defRPr>
            </a:lvl3pPr>
            <a:lvl4pPr marL="1371600" indent="0">
              <a:buFontTx/>
              <a:buNone/>
              <a:defRPr>
                <a:solidFill>
                  <a:schemeClr val="bg1"/>
                </a:solidFill>
              </a:defRPr>
            </a:lvl4pPr>
            <a:lvl5pPr>
              <a:defRPr>
                <a:solidFill>
                  <a:schemeClr val="bg1"/>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cxnSp>
        <p:nvCxnSpPr>
          <p:cNvPr id="33" name="Connecteur droit 32"/>
          <p:cNvCxnSpPr/>
          <p:nvPr userDrawn="1"/>
        </p:nvCxnSpPr>
        <p:spPr>
          <a:xfrm>
            <a:off x="2105025" y="1562683"/>
            <a:ext cx="8051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space réservé du pied de page 33"/>
          <p:cNvSpPr>
            <a:spLocks noGrp="1"/>
          </p:cNvSpPr>
          <p:nvPr>
            <p:ph type="ftr" sz="quarter" idx="12"/>
          </p:nvPr>
        </p:nvSpPr>
        <p:spPr/>
        <p:txBody>
          <a:bodyPr/>
          <a:lstStyle>
            <a:lvl1pPr>
              <a:defRPr>
                <a:solidFill>
                  <a:schemeClr val="accent1">
                    <a:lumMod val="40000"/>
                    <a:lumOff val="60000"/>
                  </a:schemeClr>
                </a:solidFill>
              </a:defRPr>
            </a:lvl1pPr>
          </a:lstStyle>
          <a:p>
            <a:endParaRPr lang="fr-FR" dirty="0"/>
          </a:p>
        </p:txBody>
      </p:sp>
      <p:pic>
        <p:nvPicPr>
          <p:cNvPr id="15" name="Image 14"/>
          <p:cNvPicPr>
            <a:picLocks noChangeAspect="1"/>
          </p:cNvPicPr>
          <p:nvPr userDrawn="1"/>
        </p:nvPicPr>
        <p:blipFill rotWithShape="1">
          <a:blip r:embed="rId5" cstate="print">
            <a:extLst>
              <a:ext uri="{28A0092B-C50C-407E-A947-70E740481C1C}">
                <a14:useLocalDpi xmlns:a14="http://schemas.microsoft.com/office/drawing/2010/main" val="0"/>
              </a:ext>
            </a:extLst>
          </a:blip>
          <a:srcRect t="-5951" b="-2842"/>
          <a:stretch/>
        </p:blipFill>
        <p:spPr>
          <a:xfrm flipH="1" flipV="1">
            <a:off x="1341604" y="1544887"/>
            <a:ext cx="356387" cy="1008000"/>
          </a:xfrm>
          <a:prstGeom prst="rect">
            <a:avLst/>
          </a:prstGeom>
        </p:spPr>
      </p:pic>
    </p:spTree>
    <p:extLst>
      <p:ext uri="{BB962C8B-B14F-4D97-AF65-F5344CB8AC3E}">
        <p14:creationId xmlns:p14="http://schemas.microsoft.com/office/powerpoint/2010/main" val="9821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S LIBRES">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249562" y="517600"/>
            <a:ext cx="7835652" cy="1259946"/>
          </a:xfrm>
        </p:spPr>
        <p:txBody>
          <a:bodyPr>
            <a:normAutofit/>
          </a:bodyPr>
          <a:lstStyle>
            <a:lvl1pPr algn="ctr">
              <a:defRPr lang="fr-FR" sz="2000" kern="1200" dirty="0">
                <a:solidFill>
                  <a:schemeClr val="accent1">
                    <a:lumMod val="75000"/>
                  </a:schemeClr>
                </a:solidFill>
                <a:latin typeface="+mj-lt"/>
                <a:ea typeface="+mj-ea"/>
                <a:cs typeface="+mj-cs"/>
              </a:defRPr>
            </a:lvl1pPr>
          </a:lstStyle>
          <a:p>
            <a:r>
              <a:rPr lang="fr-FR" dirty="0"/>
              <a:t>1 - MODIFIEZ LE STYLE DU TITRE</a:t>
            </a:r>
          </a:p>
        </p:txBody>
      </p:sp>
      <p:pic>
        <p:nvPicPr>
          <p:cNvPr id="20" name="Imag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945" y="5903245"/>
            <a:ext cx="1478545" cy="1478545"/>
          </a:xfrm>
          <a:prstGeom prst="rect">
            <a:avLst/>
          </a:prstGeom>
        </p:spPr>
      </p:pic>
      <p:sp>
        <p:nvSpPr>
          <p:cNvPr id="3" name="Espace réservé du numéro de diapositive 2"/>
          <p:cNvSpPr>
            <a:spLocks noGrp="1"/>
          </p:cNvSpPr>
          <p:nvPr>
            <p:ph type="sldNum" sz="quarter" idx="10"/>
          </p:nvPr>
        </p:nvSpPr>
        <p:spPr/>
        <p:txBody>
          <a:bodyPr/>
          <a:lstStyle/>
          <a:p>
            <a:fld id="{961E604B-25C1-4924-8399-D147BB301EB1}" type="slidenum">
              <a:rPr lang="fr-FR" smtClean="0"/>
              <a:pPr/>
              <a:t>‹N°›</a:t>
            </a:fld>
            <a:endParaRPr lang="fr-FR" dirty="0"/>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 y="518"/>
            <a:ext cx="1691854" cy="7560000"/>
          </a:xfrm>
          <a:prstGeom prst="rect">
            <a:avLst/>
          </a:prstGeom>
        </p:spPr>
      </p:pic>
      <p:sp>
        <p:nvSpPr>
          <p:cNvPr id="8" name="Ellipse 7"/>
          <p:cNvSpPr/>
          <p:nvPr userDrawn="1"/>
        </p:nvSpPr>
        <p:spPr>
          <a:xfrm rot="5400000" flipH="1">
            <a:off x="1254614" y="2251489"/>
            <a:ext cx="1158159" cy="1184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378" y="199699"/>
            <a:ext cx="1432742" cy="1432742"/>
          </a:xfrm>
          <a:prstGeom prst="rect">
            <a:avLst/>
          </a:prstGeom>
        </p:spPr>
      </p:pic>
      <p:pic>
        <p:nvPicPr>
          <p:cNvPr id="13" name="Imag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flipH="1">
            <a:off x="1046351" y="2646925"/>
            <a:ext cx="918635" cy="349820"/>
          </a:xfrm>
          <a:prstGeom prst="rect">
            <a:avLst/>
          </a:prstGeom>
        </p:spPr>
      </p:pic>
      <p:sp>
        <p:nvSpPr>
          <p:cNvPr id="16" name="Espace réservé du pied de page 15"/>
          <p:cNvSpPr>
            <a:spLocks noGrp="1"/>
          </p:cNvSpPr>
          <p:nvPr>
            <p:ph type="ftr" sz="quarter" idx="11"/>
          </p:nvPr>
        </p:nvSpPr>
        <p:spPr/>
        <p:txBody>
          <a:bodyPr/>
          <a:lstStyle/>
          <a:p>
            <a:endParaRPr lang="fr-FR" dirty="0"/>
          </a:p>
        </p:txBody>
      </p:sp>
      <p:pic>
        <p:nvPicPr>
          <p:cNvPr id="11" name="Image 10"/>
          <p:cNvPicPr>
            <a:picLocks noChangeAspect="1"/>
          </p:cNvPicPr>
          <p:nvPr userDrawn="1"/>
        </p:nvPicPr>
        <p:blipFill rotWithShape="1">
          <a:blip r:embed="rId6" cstate="print">
            <a:extLst>
              <a:ext uri="{28A0092B-C50C-407E-A947-70E740481C1C}">
                <a14:useLocalDpi xmlns:a14="http://schemas.microsoft.com/office/drawing/2010/main" val="0"/>
              </a:ext>
            </a:extLst>
          </a:blip>
          <a:srcRect t="-5562" b="-3231"/>
          <a:stretch/>
        </p:blipFill>
        <p:spPr>
          <a:xfrm flipV="1">
            <a:off x="1691927" y="1325902"/>
            <a:ext cx="387331" cy="1008000"/>
          </a:xfrm>
          <a:prstGeom prst="rect">
            <a:avLst/>
          </a:prstGeom>
        </p:spPr>
      </p:pic>
    </p:spTree>
    <p:extLst>
      <p:ext uri="{BB962C8B-B14F-4D97-AF65-F5344CB8AC3E}">
        <p14:creationId xmlns:p14="http://schemas.microsoft.com/office/powerpoint/2010/main" val="3708520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 TEXTE-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6" y="907"/>
            <a:ext cx="10692000" cy="7558768"/>
          </a:xfrm>
          <a:prstGeom prst="rect">
            <a:avLst/>
          </a:prstGeom>
          <a:solidFill>
            <a:schemeClr val="bg1"/>
          </a:solidFill>
        </p:spPr>
      </p:pic>
      <p:pic>
        <p:nvPicPr>
          <p:cNvPr id="7" name="Imag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0362" t="643" r="4791" b="88724"/>
          <a:stretch/>
        </p:blipFill>
        <p:spPr>
          <a:xfrm>
            <a:off x="953417" y="241577"/>
            <a:ext cx="9162551" cy="756000"/>
          </a:xfrm>
          <a:prstGeom prst="rect">
            <a:avLst/>
          </a:prstGeom>
        </p:spPr>
      </p:pic>
      <p:sp>
        <p:nvSpPr>
          <p:cNvPr id="15" name="Espace réservé du texte 14"/>
          <p:cNvSpPr>
            <a:spLocks noGrp="1"/>
          </p:cNvSpPr>
          <p:nvPr>
            <p:ph type="body" sz="quarter" idx="14"/>
          </p:nvPr>
        </p:nvSpPr>
        <p:spPr>
          <a:xfrm>
            <a:off x="534590" y="1947438"/>
            <a:ext cx="4739307" cy="957852"/>
          </a:xfrm>
        </p:spPr>
        <p:txBody>
          <a:bodyPr/>
          <a:lstStyle>
            <a:lvl1pPr marL="0" indent="0" algn="l">
              <a:buFontTx/>
              <a:buNone/>
              <a:defRPr lang="fr-FR" sz="2400" b="0" kern="1200" dirty="0" smtClean="0">
                <a:solidFill>
                  <a:schemeClr val="accent1"/>
                </a:solidFill>
                <a:latin typeface="+mn-lt"/>
                <a:ea typeface="+mn-ea"/>
                <a:cs typeface="+mn-cs"/>
              </a:defRPr>
            </a:lvl1pPr>
            <a:lvl2pPr marL="457200" indent="0" algn="l">
              <a:buFontTx/>
              <a:buNone/>
              <a:defRPr lang="fr-FR" sz="1400" b="1" kern="1200" spc="100" baseline="0" dirty="0" smtClean="0">
                <a:solidFill>
                  <a:schemeClr val="accent1">
                    <a:lumMod val="75000"/>
                  </a:schemeClr>
                </a:solidFill>
                <a:latin typeface="+mj-lt"/>
                <a:ea typeface="+mn-ea"/>
                <a:cs typeface="+mn-cs"/>
              </a:defRPr>
            </a:lvl2pPr>
            <a:lvl3pPr marL="914400" indent="0" algn="l">
              <a:buFontTx/>
              <a:buNone/>
              <a:defRPr lang="fr-FR" sz="1200" b="1" kern="1200" spc="100" baseline="0" dirty="0" smtClean="0">
                <a:solidFill>
                  <a:schemeClr val="accent1"/>
                </a:solidFill>
                <a:latin typeface="+mj-lt"/>
                <a:ea typeface="+mn-ea"/>
                <a:cs typeface="+mn-cs"/>
              </a:defRPr>
            </a:lvl3pPr>
            <a:lvl4pPr marL="1371600" indent="0" algn="l">
              <a:buFontTx/>
              <a:buNone/>
              <a:defRPr sz="1000" b="1" spc="100" baseline="0">
                <a:solidFill>
                  <a:schemeClr val="accent1"/>
                </a:solidFill>
                <a:latin typeface="+mj-lt"/>
              </a:defRPr>
            </a:lvl4pPr>
            <a:lvl5pPr marL="1828800" indent="0" algn="l">
              <a:buFontTx/>
              <a:buNone/>
              <a:defRPr sz="1200" b="0">
                <a:solidFill>
                  <a:schemeClr val="bg1">
                    <a:lumMod val="50000"/>
                  </a:schemeClr>
                </a:solidFill>
              </a:defRPr>
            </a:lvl5pPr>
          </a:lstStyle>
          <a:p>
            <a:pPr lvl="0"/>
            <a:r>
              <a:rPr lang="fr-FR" smtClean="0"/>
              <a:t>Modifiez les styles du texte du masque</a:t>
            </a:r>
          </a:p>
        </p:txBody>
      </p:sp>
      <p:sp>
        <p:nvSpPr>
          <p:cNvPr id="18" name="Espace réservé du numéro de diapositive 17"/>
          <p:cNvSpPr>
            <a:spLocks noGrp="1"/>
          </p:cNvSpPr>
          <p:nvPr>
            <p:ph type="sldNum" sz="quarter" idx="15"/>
          </p:nvPr>
        </p:nvSpPr>
        <p:spPr/>
        <p:txBody>
          <a:bodyPr/>
          <a:lstStyle/>
          <a:p>
            <a:fld id="{961E604B-25C1-4924-8399-D147BB301EB1}" type="slidenum">
              <a:rPr lang="fr-FR" smtClean="0"/>
              <a:pPr/>
              <a:t>‹N°›</a:t>
            </a:fld>
            <a:endParaRPr lang="fr-FR" dirty="0"/>
          </a:p>
        </p:txBody>
      </p:sp>
      <p:sp>
        <p:nvSpPr>
          <p:cNvPr id="20" name="Espace réservé du contenu 19"/>
          <p:cNvSpPr>
            <a:spLocks noGrp="1"/>
          </p:cNvSpPr>
          <p:nvPr>
            <p:ph sz="quarter" idx="16" hasCustomPrompt="1"/>
          </p:nvPr>
        </p:nvSpPr>
        <p:spPr>
          <a:xfrm>
            <a:off x="5562600" y="1947438"/>
            <a:ext cx="4594225" cy="4712126"/>
          </a:xfrm>
          <a:solidFill>
            <a:schemeClr val="bg1"/>
          </a:solidFill>
        </p:spPr>
        <p:txBody>
          <a:bodyPr/>
          <a:lstStyle>
            <a:lvl1pPr>
              <a:buNone/>
              <a:defRPr baseline="0"/>
            </a:lvl1pPr>
          </a:lstStyle>
          <a:p>
            <a:pPr lvl="0"/>
            <a:r>
              <a:rPr lang="fr-FR" dirty="0"/>
              <a:t>Cliquez sur une des icônes pour insérer un objet de texte, d’image ou de </a:t>
            </a:r>
            <a:r>
              <a:rPr lang="fr-FR" dirty="0" err="1"/>
              <a:t>video</a:t>
            </a:r>
            <a:endParaRPr lang="fr-FR" dirty="0"/>
          </a:p>
        </p:txBody>
      </p:sp>
      <p:sp>
        <p:nvSpPr>
          <p:cNvPr id="4" name="Espace réservé du texte 3"/>
          <p:cNvSpPr>
            <a:spLocks noGrp="1"/>
          </p:cNvSpPr>
          <p:nvPr>
            <p:ph type="body" sz="quarter" idx="17" hasCustomPrompt="1"/>
          </p:nvPr>
        </p:nvSpPr>
        <p:spPr>
          <a:xfrm>
            <a:off x="534592" y="3059757"/>
            <a:ext cx="4739084" cy="3599806"/>
          </a:xfrm>
        </p:spPr>
        <p:txBody>
          <a:bodyPr>
            <a:normAutofit/>
          </a:bodyPr>
          <a:lstStyle>
            <a:lvl1pPr marL="0" indent="0">
              <a:buFontTx/>
              <a:buNone/>
              <a:defRPr sz="1200">
                <a:solidFill>
                  <a:schemeClr val="tx1">
                    <a:lumMod val="75000"/>
                    <a:lumOff val="25000"/>
                  </a:schemeClr>
                </a:solidFill>
              </a:defRPr>
            </a:lvl1pPr>
            <a:lvl5pPr marL="1828800" indent="0">
              <a:buNone/>
              <a:defRPr/>
            </a:lvl5pPr>
          </a:lstStyle>
          <a:p>
            <a:pPr lvl="0"/>
            <a:r>
              <a:rPr lang="fr-FR" dirty="0"/>
              <a:t>Modifier le paragraphe</a:t>
            </a:r>
          </a:p>
        </p:txBody>
      </p:sp>
      <p:sp>
        <p:nvSpPr>
          <p:cNvPr id="17" name="Ellipse 16"/>
          <p:cNvSpPr/>
          <p:nvPr userDrawn="1"/>
        </p:nvSpPr>
        <p:spPr>
          <a:xfrm flipH="1">
            <a:off x="385680" y="129914"/>
            <a:ext cx="937194" cy="958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9576" y="181098"/>
            <a:ext cx="863338" cy="860940"/>
          </a:xfrm>
          <a:prstGeom prst="rect">
            <a:avLst/>
          </a:prstGeom>
        </p:spPr>
      </p:pic>
      <p:pic>
        <p:nvPicPr>
          <p:cNvPr id="16" name="Imag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5680" y="6994720"/>
            <a:ext cx="1035128" cy="428126"/>
          </a:xfrm>
          <a:prstGeom prst="rect">
            <a:avLst/>
          </a:prstGeom>
        </p:spPr>
      </p:pic>
      <p:sp>
        <p:nvSpPr>
          <p:cNvPr id="10" name="Titre 9"/>
          <p:cNvSpPr>
            <a:spLocks noGrp="1"/>
          </p:cNvSpPr>
          <p:nvPr>
            <p:ph type="title" hasCustomPrompt="1"/>
          </p:nvPr>
        </p:nvSpPr>
        <p:spPr>
          <a:xfrm>
            <a:off x="534591" y="241577"/>
            <a:ext cx="9622632" cy="756000"/>
          </a:xfrm>
        </p:spPr>
        <p:txBody>
          <a:bodyPr>
            <a:normAutofit/>
          </a:bodyPr>
          <a:lstStyle>
            <a:lvl1pPr>
              <a:defRPr sz="2000">
                <a:solidFill>
                  <a:schemeClr val="bg1"/>
                </a:solidFill>
              </a:defRPr>
            </a:lvl1pPr>
          </a:lstStyle>
          <a:p>
            <a:r>
              <a:rPr lang="fr-FR" dirty="0"/>
              <a:t>MODIFIEZ LE STYLE DU TITRE</a:t>
            </a:r>
          </a:p>
        </p:txBody>
      </p:sp>
      <p:sp>
        <p:nvSpPr>
          <p:cNvPr id="13" name="Espace réservé du pied de page 12"/>
          <p:cNvSpPr>
            <a:spLocks noGrp="1"/>
          </p:cNvSpPr>
          <p:nvPr>
            <p:ph type="ftr" sz="quarter" idx="18"/>
          </p:nvPr>
        </p:nvSpPr>
        <p:spPr/>
        <p:txBody>
          <a:bodyPr/>
          <a:lstStyle/>
          <a:p>
            <a:endParaRPr lang="fr-FR" dirty="0"/>
          </a:p>
        </p:txBody>
      </p:sp>
    </p:spTree>
    <p:extLst>
      <p:ext uri="{BB962C8B-B14F-4D97-AF65-F5344CB8AC3E}">
        <p14:creationId xmlns:p14="http://schemas.microsoft.com/office/powerpoint/2010/main" val="377633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RAPHIQUE">
    <p:bg>
      <p:bgPr>
        <a:solidFill>
          <a:schemeClr val="bg1"/>
        </a:solidFill>
        <a:effectLst/>
      </p:bgPr>
    </p:bg>
    <p:spTree>
      <p:nvGrpSpPr>
        <p:cNvPr id="1" name=""/>
        <p:cNvGrpSpPr/>
        <p:nvPr/>
      </p:nvGrpSpPr>
      <p:grpSpPr>
        <a:xfrm>
          <a:off x="0" y="0"/>
          <a:ext cx="0" cy="0"/>
          <a:chOff x="0" y="0"/>
          <a:chExt cx="0" cy="0"/>
        </a:xfrm>
      </p:grpSpPr>
      <p:pic>
        <p:nvPicPr>
          <p:cNvPr id="15" name="Imag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62" t="643" r="4791" b="88724"/>
          <a:stretch/>
        </p:blipFill>
        <p:spPr>
          <a:xfrm>
            <a:off x="953417" y="241577"/>
            <a:ext cx="9162551" cy="756000"/>
          </a:xfrm>
          <a:prstGeom prst="rect">
            <a:avLst/>
          </a:prstGeom>
        </p:spPr>
      </p:pic>
      <p:sp>
        <p:nvSpPr>
          <p:cNvPr id="10" name="Espace réservé du graphique 9"/>
          <p:cNvSpPr>
            <a:spLocks noGrp="1"/>
          </p:cNvSpPr>
          <p:nvPr>
            <p:ph type="chart" sz="quarter" idx="13"/>
          </p:nvPr>
        </p:nvSpPr>
        <p:spPr>
          <a:xfrm>
            <a:off x="2465586" y="2051645"/>
            <a:ext cx="5865162" cy="4068911"/>
          </a:xfrm>
          <a:noFill/>
        </p:spPr>
        <p:txBody>
          <a:bodyPr/>
          <a:lstStyle>
            <a:lvl1pPr algn="ctr">
              <a:buFontTx/>
              <a:buNone/>
              <a:defRPr/>
            </a:lvl1pPr>
          </a:lstStyle>
          <a:p>
            <a:r>
              <a:rPr lang="fr-FR" smtClean="0"/>
              <a:t>Cliquez sur l'icône pour ajouter un graphique</a:t>
            </a:r>
            <a:endParaRPr lang="fr-FR" dirty="0"/>
          </a:p>
        </p:txBody>
      </p:sp>
      <p:sp>
        <p:nvSpPr>
          <p:cNvPr id="14" name="Espace réservé du numéro de diapositive 13"/>
          <p:cNvSpPr>
            <a:spLocks noGrp="1"/>
          </p:cNvSpPr>
          <p:nvPr>
            <p:ph type="sldNum" sz="quarter" idx="14"/>
          </p:nvPr>
        </p:nvSpPr>
        <p:spPr/>
        <p:txBody>
          <a:bodyPr/>
          <a:lstStyle/>
          <a:p>
            <a:fld id="{961E604B-25C1-4924-8399-D147BB301EB1}" type="slidenum">
              <a:rPr lang="fr-FR" smtClean="0"/>
              <a:pPr/>
              <a:t>‹N°›</a:t>
            </a:fld>
            <a:endParaRPr lang="fr-FR" dirty="0"/>
          </a:p>
        </p:txBody>
      </p:sp>
      <p:sp>
        <p:nvSpPr>
          <p:cNvPr id="16" name="Ellipse 15"/>
          <p:cNvSpPr/>
          <p:nvPr userDrawn="1"/>
        </p:nvSpPr>
        <p:spPr>
          <a:xfrm flipH="1">
            <a:off x="385680" y="129914"/>
            <a:ext cx="937194" cy="958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9576" y="181098"/>
            <a:ext cx="863338" cy="860940"/>
          </a:xfrm>
          <a:prstGeom prst="rect">
            <a:avLst/>
          </a:prstGeom>
        </p:spPr>
      </p:pic>
      <p:sp>
        <p:nvSpPr>
          <p:cNvPr id="6" name="Titre 5"/>
          <p:cNvSpPr>
            <a:spLocks noGrp="1"/>
          </p:cNvSpPr>
          <p:nvPr>
            <p:ph type="title" hasCustomPrompt="1"/>
          </p:nvPr>
        </p:nvSpPr>
        <p:spPr>
          <a:xfrm>
            <a:off x="534591" y="241577"/>
            <a:ext cx="9622632" cy="756000"/>
          </a:xfrm>
        </p:spPr>
        <p:txBody>
          <a:bodyPr/>
          <a:lstStyle>
            <a:lvl1pPr>
              <a:defRPr sz="2000">
                <a:solidFill>
                  <a:schemeClr val="bg1"/>
                </a:solidFill>
              </a:defRPr>
            </a:lvl1pPr>
          </a:lstStyle>
          <a:p>
            <a:r>
              <a:rPr lang="fr-FR" dirty="0"/>
              <a:t>MODIFIEZ LE STYLE DU TITRE</a:t>
            </a:r>
          </a:p>
        </p:txBody>
      </p:sp>
      <p:pic>
        <p:nvPicPr>
          <p:cNvPr id="21" name="Imag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680" y="6994720"/>
            <a:ext cx="1035128" cy="428126"/>
          </a:xfrm>
          <a:prstGeom prst="rect">
            <a:avLst/>
          </a:prstGeom>
        </p:spPr>
      </p:pic>
      <p:sp>
        <p:nvSpPr>
          <p:cNvPr id="20" name="Espace réservé du pied de page 19"/>
          <p:cNvSpPr>
            <a:spLocks noGrp="1"/>
          </p:cNvSpPr>
          <p:nvPr>
            <p:ph type="ftr" sz="quarter" idx="15"/>
          </p:nvPr>
        </p:nvSpPr>
        <p:spPr/>
        <p:txBody>
          <a:bodyPr/>
          <a:lstStyle/>
          <a:p>
            <a:endParaRPr lang="fr-FR" dirty="0"/>
          </a:p>
        </p:txBody>
      </p:sp>
    </p:spTree>
    <p:extLst>
      <p:ext uri="{BB962C8B-B14F-4D97-AF65-F5344CB8AC3E}">
        <p14:creationId xmlns:p14="http://schemas.microsoft.com/office/powerpoint/2010/main" val="3945875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pic>
        <p:nvPicPr>
          <p:cNvPr id="40" name="Image 39"/>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62" t="643" r="4791" b="88724"/>
          <a:stretch/>
        </p:blipFill>
        <p:spPr>
          <a:xfrm>
            <a:off x="953417" y="241577"/>
            <a:ext cx="9162551" cy="756000"/>
          </a:xfrm>
          <a:prstGeom prst="rect">
            <a:avLst/>
          </a:prstGeom>
        </p:spPr>
      </p:pic>
      <p:sp>
        <p:nvSpPr>
          <p:cNvPr id="14" name="Espace réservé du numéro de diapositive 13"/>
          <p:cNvSpPr>
            <a:spLocks noGrp="1"/>
          </p:cNvSpPr>
          <p:nvPr>
            <p:ph type="sldNum" sz="quarter" idx="14"/>
          </p:nvPr>
        </p:nvSpPr>
        <p:spPr/>
        <p:txBody>
          <a:bodyPr/>
          <a:lstStyle/>
          <a:p>
            <a:fld id="{961E604B-25C1-4924-8399-D147BB301EB1}" type="slidenum">
              <a:rPr lang="fr-FR" smtClean="0"/>
              <a:pPr/>
              <a:t>‹N°›</a:t>
            </a:fld>
            <a:endParaRPr lang="fr-FR" dirty="0"/>
          </a:p>
        </p:txBody>
      </p:sp>
      <p:grpSp>
        <p:nvGrpSpPr>
          <p:cNvPr id="7" name="Groupe 6"/>
          <p:cNvGrpSpPr/>
          <p:nvPr userDrawn="1"/>
        </p:nvGrpSpPr>
        <p:grpSpPr>
          <a:xfrm>
            <a:off x="2960877" y="1893083"/>
            <a:ext cx="4747040" cy="593380"/>
            <a:chOff x="2465906" y="2121280"/>
            <a:chExt cx="5760000" cy="720000"/>
          </a:xfrm>
        </p:grpSpPr>
        <p:pic>
          <p:nvPicPr>
            <p:cNvPr id="15" name="Imag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l="8" r="46137" b="90464"/>
            <a:stretch/>
          </p:blipFill>
          <p:spPr>
            <a:xfrm>
              <a:off x="2465906" y="2121280"/>
              <a:ext cx="5760000" cy="720000"/>
            </a:xfrm>
            <a:prstGeom prst="rect">
              <a:avLst/>
            </a:prstGeom>
          </p:spPr>
        </p:pic>
        <p:sp>
          <p:nvSpPr>
            <p:cNvPr id="6" name="Rectangle 5"/>
            <p:cNvSpPr/>
            <p:nvPr userDrawn="1"/>
          </p:nvSpPr>
          <p:spPr>
            <a:xfrm>
              <a:off x="2549196"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a:off x="3176132"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userDrawn="1"/>
          </p:nvSpPr>
          <p:spPr>
            <a:xfrm>
              <a:off x="3803068"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userDrawn="1"/>
          </p:nvSpPr>
          <p:spPr>
            <a:xfrm>
              <a:off x="4430004"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userDrawn="1"/>
          </p:nvSpPr>
          <p:spPr>
            <a:xfrm>
              <a:off x="5056940"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userDrawn="1"/>
          </p:nvSpPr>
          <p:spPr>
            <a:xfrm>
              <a:off x="5683876"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userDrawn="1"/>
          </p:nvSpPr>
          <p:spPr>
            <a:xfrm>
              <a:off x="6310812"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p:cNvSpPr/>
            <p:nvPr userDrawn="1"/>
          </p:nvSpPr>
          <p:spPr>
            <a:xfrm>
              <a:off x="6937748"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userDrawn="1"/>
          </p:nvSpPr>
          <p:spPr>
            <a:xfrm>
              <a:off x="7586583"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 name="Groupe 26"/>
          <p:cNvGrpSpPr/>
          <p:nvPr userDrawn="1"/>
        </p:nvGrpSpPr>
        <p:grpSpPr>
          <a:xfrm>
            <a:off x="2927435" y="5490713"/>
            <a:ext cx="4747040" cy="593380"/>
            <a:chOff x="2465906" y="2121280"/>
            <a:chExt cx="5760000" cy="720000"/>
          </a:xfrm>
        </p:grpSpPr>
        <p:pic>
          <p:nvPicPr>
            <p:cNvPr id="28" name="Image 27"/>
            <p:cNvPicPr>
              <a:picLocks noChangeAspect="1"/>
            </p:cNvPicPr>
            <p:nvPr userDrawn="1"/>
          </p:nvPicPr>
          <p:blipFill rotWithShape="1">
            <a:blip r:embed="rId3" cstate="print">
              <a:extLst>
                <a:ext uri="{28A0092B-C50C-407E-A947-70E740481C1C}">
                  <a14:useLocalDpi xmlns:a14="http://schemas.microsoft.com/office/drawing/2010/main" val="0"/>
                </a:ext>
              </a:extLst>
            </a:blip>
            <a:srcRect l="8" r="46137" b="90464"/>
            <a:stretch/>
          </p:blipFill>
          <p:spPr>
            <a:xfrm>
              <a:off x="2465906" y="2121280"/>
              <a:ext cx="5760000" cy="720000"/>
            </a:xfrm>
            <a:prstGeom prst="rect">
              <a:avLst/>
            </a:prstGeom>
          </p:spPr>
        </p:pic>
        <p:sp>
          <p:nvSpPr>
            <p:cNvPr id="29" name="Rectangle 28"/>
            <p:cNvSpPr/>
            <p:nvPr userDrawn="1"/>
          </p:nvSpPr>
          <p:spPr>
            <a:xfrm>
              <a:off x="2549196"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userDrawn="1"/>
          </p:nvSpPr>
          <p:spPr>
            <a:xfrm>
              <a:off x="3176132"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userDrawn="1"/>
          </p:nvSpPr>
          <p:spPr>
            <a:xfrm>
              <a:off x="3803068"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p:cNvSpPr/>
            <p:nvPr userDrawn="1"/>
          </p:nvSpPr>
          <p:spPr>
            <a:xfrm>
              <a:off x="4430004"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userDrawn="1"/>
          </p:nvSpPr>
          <p:spPr>
            <a:xfrm>
              <a:off x="5056940"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userDrawn="1"/>
          </p:nvSpPr>
          <p:spPr>
            <a:xfrm>
              <a:off x="5683876"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userDrawn="1"/>
          </p:nvSpPr>
          <p:spPr>
            <a:xfrm>
              <a:off x="6310812"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userDrawn="1"/>
          </p:nvSpPr>
          <p:spPr>
            <a:xfrm>
              <a:off x="6937748"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p:cNvSpPr/>
            <p:nvPr userDrawn="1"/>
          </p:nvSpPr>
          <p:spPr>
            <a:xfrm>
              <a:off x="7584418" y="2204931"/>
              <a:ext cx="552698" cy="5526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p:cNvSpPr>
            <a:spLocks noGrp="1"/>
          </p:cNvSpPr>
          <p:nvPr>
            <p:ph type="title" hasCustomPrompt="1"/>
          </p:nvPr>
        </p:nvSpPr>
        <p:spPr>
          <a:xfrm>
            <a:off x="534591" y="241577"/>
            <a:ext cx="9622632" cy="756000"/>
          </a:xfrm>
        </p:spPr>
        <p:txBody>
          <a:bodyPr>
            <a:normAutofit/>
          </a:bodyPr>
          <a:lstStyle>
            <a:lvl1pPr>
              <a:defRPr sz="2000">
                <a:solidFill>
                  <a:schemeClr val="bg1"/>
                </a:solidFill>
              </a:defRPr>
            </a:lvl1pPr>
          </a:lstStyle>
          <a:p>
            <a:r>
              <a:rPr lang="fr-FR" dirty="0"/>
              <a:t>MODIFIEZ LE STYLE DU TITRE</a:t>
            </a:r>
          </a:p>
        </p:txBody>
      </p:sp>
      <p:sp>
        <p:nvSpPr>
          <p:cNvPr id="41" name="Ellipse 40"/>
          <p:cNvSpPr/>
          <p:nvPr userDrawn="1"/>
        </p:nvSpPr>
        <p:spPr>
          <a:xfrm flipH="1">
            <a:off x="385680" y="129914"/>
            <a:ext cx="937194" cy="958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Image 4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9576" y="181098"/>
            <a:ext cx="863338" cy="860940"/>
          </a:xfrm>
          <a:prstGeom prst="rect">
            <a:avLst/>
          </a:prstGeom>
        </p:spPr>
      </p:pic>
      <p:pic>
        <p:nvPicPr>
          <p:cNvPr id="64" name="Image 6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5680" y="6994720"/>
            <a:ext cx="1035128" cy="428126"/>
          </a:xfrm>
          <a:prstGeom prst="rect">
            <a:avLst/>
          </a:prstGeom>
        </p:spPr>
      </p:pic>
      <p:sp>
        <p:nvSpPr>
          <p:cNvPr id="65" name="Espace réservé du pied de page 64"/>
          <p:cNvSpPr>
            <a:spLocks noGrp="1"/>
          </p:cNvSpPr>
          <p:nvPr>
            <p:ph type="ftr" sz="quarter" idx="19"/>
          </p:nvPr>
        </p:nvSpPr>
        <p:spPr/>
        <p:txBody>
          <a:bodyPr/>
          <a:lstStyle/>
          <a:p>
            <a:endParaRPr lang="fr-FR" dirty="0"/>
          </a:p>
        </p:txBody>
      </p:sp>
      <p:sp>
        <p:nvSpPr>
          <p:cNvPr id="4" name="Espace réservé de l'élément multimédia 3"/>
          <p:cNvSpPr>
            <a:spLocks noGrp="1" noChangeAspect="1"/>
          </p:cNvSpPr>
          <p:nvPr>
            <p:ph type="media" sz="quarter" idx="20"/>
          </p:nvPr>
        </p:nvSpPr>
        <p:spPr>
          <a:xfrm>
            <a:off x="3013778" y="2700148"/>
            <a:ext cx="4608000" cy="2592000"/>
          </a:xfrm>
          <a:ln w="38100">
            <a:solidFill>
              <a:schemeClr val="accent1"/>
            </a:solidFill>
          </a:ln>
        </p:spPr>
        <p:txBody>
          <a:bodyPr/>
          <a:lstStyle/>
          <a:p>
            <a:r>
              <a:rPr lang="fr-FR" smtClean="0"/>
              <a:t>Cliquez sur l'icône pour ajouter l'élément multimédia</a:t>
            </a:r>
            <a:endParaRPr lang="fr-FR" dirty="0"/>
          </a:p>
        </p:txBody>
      </p:sp>
    </p:spTree>
    <p:extLst>
      <p:ext uri="{BB962C8B-B14F-4D97-AF65-F5344CB8AC3E}">
        <p14:creationId xmlns:p14="http://schemas.microsoft.com/office/powerpoint/2010/main" val="1315241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534591" y="1763925"/>
            <a:ext cx="9622632" cy="4989036"/>
          </a:xfrm>
          <a:prstGeom prst="rect">
            <a:avLst/>
          </a:prstGeom>
        </p:spPr>
        <p:txBody>
          <a:bodyPr vert="horz" lIns="91440" tIns="45720" rIns="91440" bIns="45720" rtlCol="0">
            <a:normAutofit/>
          </a:bodyPr>
          <a:lstStyle/>
          <a:p>
            <a:pPr marL="342900" lvl="0" indent="-342900" algn="l" defTabSz="914400" rtl="0" eaLnBrk="1" latinLnBrk="0" hangingPunct="1">
              <a:spcBef>
                <a:spcPct val="20000"/>
              </a:spcBef>
            </a:pPr>
            <a:r>
              <a:rPr lang="fr-FR" dirty="0"/>
              <a:t>Modifiez les styles du texte du masque</a:t>
            </a:r>
          </a:p>
          <a:p>
            <a:pPr lvl="1"/>
            <a:r>
              <a:rPr lang="fr-FR" dirty="0"/>
              <a:t>DEUXIÈME NIVEAU</a:t>
            </a:r>
          </a:p>
          <a:p>
            <a:pPr marL="914400" lvl="2" indent="0" algn="l" defTabSz="914400" rtl="0" eaLnBrk="1" latinLnBrk="0" hangingPunct="1">
              <a:spcBef>
                <a:spcPct val="20000"/>
              </a:spcBef>
              <a:buFontTx/>
              <a:buNone/>
            </a:pPr>
            <a:r>
              <a:rPr lang="fr-FR" dirty="0"/>
              <a:t>TROISIÈME NIVEAU</a:t>
            </a:r>
          </a:p>
          <a:p>
            <a:pPr marL="1371600" lvl="3" indent="0" algn="l" defTabSz="914400" rtl="0" eaLnBrk="1" latinLnBrk="0" hangingPunct="1">
              <a:spcBef>
                <a:spcPct val="20000"/>
              </a:spcBef>
              <a:buFontTx/>
              <a:buNone/>
            </a:pPr>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7662466" y="7006699"/>
            <a:ext cx="2494756" cy="402483"/>
          </a:xfrm>
          <a:prstGeom prst="rect">
            <a:avLst/>
          </a:prstGeom>
        </p:spPr>
        <p:txBody>
          <a:bodyPr vert="horz" lIns="91440" tIns="45720" rIns="91440" bIns="45720" rtlCol="0" anchor="ctr"/>
          <a:lstStyle>
            <a:lvl1pPr algn="r">
              <a:defRPr sz="1200">
                <a:solidFill>
                  <a:schemeClr val="accent1">
                    <a:lumMod val="50000"/>
                  </a:schemeClr>
                </a:solidFill>
              </a:defRPr>
            </a:lvl1pPr>
          </a:lstStyle>
          <a:p>
            <a:fld id="{961E604B-25C1-4924-8399-D147BB301EB1}" type="slidenum">
              <a:rPr lang="fr-FR" smtClean="0"/>
              <a:pPr/>
              <a:t>‹N°›</a:t>
            </a:fld>
            <a:endParaRPr lang="fr-FR" dirty="0"/>
          </a:p>
        </p:txBody>
      </p:sp>
      <p:sp>
        <p:nvSpPr>
          <p:cNvPr id="4" name="Espace réservé du pied de page 3"/>
          <p:cNvSpPr>
            <a:spLocks noGrp="1"/>
          </p:cNvSpPr>
          <p:nvPr>
            <p:ph type="ftr" sz="quarter" idx="3"/>
          </p:nvPr>
        </p:nvSpPr>
        <p:spPr>
          <a:xfrm>
            <a:off x="1817513" y="7007225"/>
            <a:ext cx="5332587" cy="401638"/>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fr-FR" dirty="0"/>
          </a:p>
        </p:txBody>
      </p:sp>
    </p:spTree>
    <p:extLst>
      <p:ext uri="{BB962C8B-B14F-4D97-AF65-F5344CB8AC3E}">
        <p14:creationId xmlns:p14="http://schemas.microsoft.com/office/powerpoint/2010/main" val="2313117920"/>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700" r:id="rId3"/>
    <p:sldLayoutId id="2147483698" r:id="rId4"/>
    <p:sldLayoutId id="2147483722" r:id="rId5"/>
    <p:sldLayoutId id="2147483708" r:id="rId6"/>
    <p:sldLayoutId id="2147483702" r:id="rId7"/>
    <p:sldLayoutId id="2147483718" r:id="rId8"/>
    <p:sldLayoutId id="2147483711" r:id="rId9"/>
    <p:sldLayoutId id="2147483723" r:id="rId10"/>
    <p:sldLayoutId id="2147483720" r:id="rId11"/>
  </p:sldLayoutIdLst>
  <p:hf hdr="0" dt="0"/>
  <p:txStyles>
    <p:titleStyle>
      <a:lvl1pPr algn="ctr" defTabSz="914400" rtl="0" eaLnBrk="1" latinLnBrk="0" hangingPunct="1">
        <a:spcBef>
          <a:spcPct val="0"/>
        </a:spcBef>
        <a:buNone/>
        <a:defRPr sz="2800" kern="1200">
          <a:solidFill>
            <a:schemeClr val="accent1">
              <a:lumMod val="75000"/>
            </a:schemeClr>
          </a:solidFill>
          <a:latin typeface="+mj-lt"/>
          <a:ea typeface="+mj-ea"/>
          <a:cs typeface="+mj-cs"/>
        </a:defRPr>
      </a:lvl1pPr>
    </p:titleStyle>
    <p:bodyStyle>
      <a:lvl1pPr marL="0" indent="0" algn="l" defTabSz="914400" rtl="0" eaLnBrk="1" latinLnBrk="0" hangingPunct="1">
        <a:spcBef>
          <a:spcPct val="20000"/>
        </a:spcBef>
        <a:buFontTx/>
        <a:buNone/>
        <a:defRPr lang="fr-FR" sz="2400" b="0" kern="1200" dirty="0" smtClean="0">
          <a:solidFill>
            <a:schemeClr val="accent1"/>
          </a:solidFill>
          <a:latin typeface="+mn-lt"/>
          <a:ea typeface="+mn-ea"/>
          <a:cs typeface="+mn-cs"/>
        </a:defRPr>
      </a:lvl1pPr>
      <a:lvl2pPr marL="742950" indent="-285750" algn="l" defTabSz="914400" rtl="0" eaLnBrk="1" latinLnBrk="0" hangingPunct="1">
        <a:spcBef>
          <a:spcPct val="20000"/>
        </a:spcBef>
        <a:buSzPct val="125000"/>
        <a:buFontTx/>
        <a:buBlip>
          <a:blip r:embed="rId14"/>
        </a:buBlip>
        <a:defRPr lang="fr-FR" sz="1600" b="1" kern="1200" spc="100" baseline="0" dirty="0" smtClean="0">
          <a:solidFill>
            <a:schemeClr val="accent1">
              <a:lumMod val="75000"/>
            </a:schemeClr>
          </a:solidFill>
          <a:latin typeface="+mj-lt"/>
          <a:ea typeface="+mn-ea"/>
          <a:cs typeface="+mn-cs"/>
        </a:defRPr>
      </a:lvl2pPr>
      <a:lvl3pPr marL="1143000" indent="-228600" algn="l" defTabSz="914400" rtl="0" eaLnBrk="1" latinLnBrk="0" hangingPunct="1">
        <a:spcBef>
          <a:spcPct val="20000"/>
        </a:spcBef>
        <a:buFontTx/>
        <a:buBlip>
          <a:blip r:embed="rId14"/>
        </a:buBlip>
        <a:defRPr lang="fr-FR" sz="1400" b="1" kern="1200" spc="100" baseline="0" dirty="0" smtClean="0">
          <a:solidFill>
            <a:schemeClr val="accent1"/>
          </a:solidFill>
          <a:latin typeface="+mj-lt"/>
          <a:ea typeface="+mn-ea"/>
          <a:cs typeface="+mn-cs"/>
        </a:defRPr>
      </a:lvl3pPr>
      <a:lvl4pPr marL="1600200" indent="-228600" algn="l" defTabSz="914400" rtl="0" eaLnBrk="1" latinLnBrk="0" hangingPunct="1">
        <a:spcBef>
          <a:spcPct val="20000"/>
        </a:spcBef>
        <a:buFontTx/>
        <a:buBlip>
          <a:blip r:embed="rId15"/>
        </a:buBlip>
        <a:defRPr lang="fr-FR" sz="1200" b="1" kern="1200" spc="0" baseline="0" dirty="0" smtClean="0">
          <a:solidFill>
            <a:schemeClr val="accent2"/>
          </a:solidFill>
          <a:latin typeface="+mn-lt"/>
          <a:ea typeface="+mn-ea"/>
          <a:cs typeface="+mn-cs"/>
        </a:defRPr>
      </a:lvl4pPr>
      <a:lvl5pPr marL="2000250" indent="-171450" algn="l" defTabSz="914400" rtl="0" eaLnBrk="1" latinLnBrk="0" hangingPunct="1">
        <a:spcBef>
          <a:spcPct val="20000"/>
        </a:spcBef>
        <a:buFontTx/>
        <a:buBlip>
          <a:blip r:embed="rId14"/>
        </a:buBlip>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a:t>UN EXEMPLE DE PRÉSENTATION</a:t>
            </a:r>
            <a:endParaRPr lang="fr-FR" dirty="0"/>
          </a:p>
        </p:txBody>
      </p:sp>
      <p:sp>
        <p:nvSpPr>
          <p:cNvPr id="3" name="Sous-titre 2"/>
          <p:cNvSpPr>
            <a:spLocks noGrp="1"/>
          </p:cNvSpPr>
          <p:nvPr>
            <p:ph type="subTitle" idx="1"/>
          </p:nvPr>
        </p:nvSpPr>
        <p:spPr/>
        <p:txBody>
          <a:bodyPr/>
          <a:lstStyle/>
          <a:p>
            <a:r>
              <a:rPr lang="fr-FR" dirty="0"/>
              <a:t>Nom de la première partie </a:t>
            </a:r>
          </a:p>
          <a:p>
            <a:r>
              <a:rPr lang="fr-FR" dirty="0"/>
              <a:t>Nom de la deuxième partie</a:t>
            </a:r>
          </a:p>
          <a:p>
            <a:r>
              <a:rPr lang="fr-FR" dirty="0"/>
              <a:t>Nom de la 3ème …</a:t>
            </a:r>
          </a:p>
          <a:p>
            <a:endParaRPr lang="fr-FR" dirty="0"/>
          </a:p>
        </p:txBody>
      </p:sp>
    </p:spTree>
    <p:extLst>
      <p:ext uri="{BB962C8B-B14F-4D97-AF65-F5344CB8AC3E}">
        <p14:creationId xmlns:p14="http://schemas.microsoft.com/office/powerpoint/2010/main" val="377376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961E604B-25C1-4924-8399-D147BB301EB1}" type="slidenum">
              <a:rPr lang="fr-FR" smtClean="0"/>
              <a:pPr/>
              <a:t>10</a:t>
            </a:fld>
            <a:endParaRPr lang="fr-FR" dirty="0"/>
          </a:p>
        </p:txBody>
      </p:sp>
      <p:sp>
        <p:nvSpPr>
          <p:cNvPr id="8" name="Titre 7"/>
          <p:cNvSpPr>
            <a:spLocks noGrp="1"/>
          </p:cNvSpPr>
          <p:nvPr>
            <p:ph type="title"/>
          </p:nvPr>
        </p:nvSpPr>
        <p:spPr/>
        <p:txBody>
          <a:bodyPr/>
          <a:lstStyle/>
          <a:p>
            <a:r>
              <a:rPr lang="fr-FR" dirty="0"/>
              <a:t>INSERTION D’UNE VIDEO</a:t>
            </a:r>
          </a:p>
        </p:txBody>
      </p:sp>
      <p:sp>
        <p:nvSpPr>
          <p:cNvPr id="4" name="Espace réservé du pied de page 3"/>
          <p:cNvSpPr>
            <a:spLocks noGrp="1"/>
          </p:cNvSpPr>
          <p:nvPr>
            <p:ph type="ftr" sz="quarter" idx="19"/>
          </p:nvPr>
        </p:nvSpPr>
        <p:spPr/>
        <p:txBody>
          <a:bodyPr/>
          <a:lstStyle/>
          <a:p>
            <a:r>
              <a:rPr lang="fr-FR"/>
              <a:t>ÉCOLE POLYTECHNIQUE  -  91128 PALAISEAU Cedex</a:t>
            </a:r>
            <a:endParaRPr lang="fr-FR" dirty="0"/>
          </a:p>
        </p:txBody>
      </p:sp>
      <p:sp>
        <p:nvSpPr>
          <p:cNvPr id="9" name="Espace réservé de l'élément multimédia 8"/>
          <p:cNvSpPr>
            <a:spLocks noGrp="1"/>
          </p:cNvSpPr>
          <p:nvPr>
            <p:ph type="media" sz="quarter" idx="20"/>
          </p:nvPr>
        </p:nvSpPr>
        <p:spPr/>
      </p:sp>
    </p:spTree>
    <p:extLst>
      <p:ext uri="{BB962C8B-B14F-4D97-AF65-F5344CB8AC3E}">
        <p14:creationId xmlns:p14="http://schemas.microsoft.com/office/powerpoint/2010/main" val="555512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4"/>
          </p:nvPr>
        </p:nvSpPr>
        <p:spPr/>
        <p:txBody>
          <a:bodyPr/>
          <a:lstStyle/>
          <a:p>
            <a:fld id="{961E604B-25C1-4924-8399-D147BB301EB1}" type="slidenum">
              <a:rPr lang="fr-FR" smtClean="0"/>
              <a:pPr/>
              <a:t>11</a:t>
            </a:fld>
            <a:endParaRPr lang="fr-FR" dirty="0"/>
          </a:p>
        </p:txBody>
      </p:sp>
      <p:sp>
        <p:nvSpPr>
          <p:cNvPr id="3" name="Titre 2"/>
          <p:cNvSpPr>
            <a:spLocks noGrp="1"/>
          </p:cNvSpPr>
          <p:nvPr>
            <p:ph type="title"/>
          </p:nvPr>
        </p:nvSpPr>
        <p:spPr/>
        <p:txBody>
          <a:bodyPr/>
          <a:lstStyle/>
          <a:p>
            <a:r>
              <a:rPr lang="fr-FR"/>
              <a:t>PAGE VIERGE </a:t>
            </a:r>
            <a:endParaRPr lang="fr-FR" dirty="0"/>
          </a:p>
        </p:txBody>
      </p:sp>
      <p:sp>
        <p:nvSpPr>
          <p:cNvPr id="5" name="Espace réservé du pied de page 4"/>
          <p:cNvSpPr>
            <a:spLocks noGrp="1"/>
          </p:cNvSpPr>
          <p:nvPr>
            <p:ph type="ftr" sz="quarter" idx="15"/>
          </p:nvPr>
        </p:nvSpPr>
        <p:spPr/>
        <p:txBody>
          <a:bodyPr/>
          <a:lstStyle/>
          <a:p>
            <a:r>
              <a:rPr lang="fr-FR" dirty="0"/>
              <a:t>ÉCOLE POLYTECHNIQUE  -  91128 PALAISEAU Cedex</a:t>
            </a:r>
          </a:p>
        </p:txBody>
      </p:sp>
      <p:sp>
        <p:nvSpPr>
          <p:cNvPr id="8" name="Espace réservé du contenu 7"/>
          <p:cNvSpPr>
            <a:spLocks noGrp="1"/>
          </p:cNvSpPr>
          <p:nvPr>
            <p:ph sz="quarter" idx="16"/>
          </p:nvPr>
        </p:nvSpPr>
        <p:spPr/>
        <p:txBody>
          <a:bodyPr/>
          <a:lstStyle/>
          <a:p>
            <a:endParaRPr lang="fr-FR" dirty="0"/>
          </a:p>
        </p:txBody>
      </p:sp>
    </p:spTree>
    <p:extLst>
      <p:ext uri="{BB962C8B-B14F-4D97-AF65-F5344CB8AC3E}">
        <p14:creationId xmlns:p14="http://schemas.microsoft.com/office/powerpoint/2010/main" val="641124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41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TITRE DE LA PREMIèRE PARTIE</a:t>
            </a:r>
            <a:endParaRPr lang="fr-FR" dirty="0"/>
          </a:p>
        </p:txBody>
      </p:sp>
      <p:sp>
        <p:nvSpPr>
          <p:cNvPr id="3" name="Espace réservé du texte 2"/>
          <p:cNvSpPr>
            <a:spLocks noGrp="1"/>
          </p:cNvSpPr>
          <p:nvPr>
            <p:ph type="body" idx="1"/>
          </p:nvPr>
        </p:nvSpPr>
        <p:spPr/>
        <p:txBody>
          <a:bodyPr/>
          <a:lstStyle/>
          <a:p>
            <a:r>
              <a:rPr lang="fr-FR"/>
              <a:t>Modifier le texte</a:t>
            </a:r>
            <a:endParaRPr lang="fr-FR" dirty="0"/>
          </a:p>
        </p:txBody>
      </p:sp>
      <p:sp>
        <p:nvSpPr>
          <p:cNvPr id="4" name="Espace réservé du texte 3"/>
          <p:cNvSpPr>
            <a:spLocks noGrp="1"/>
          </p:cNvSpPr>
          <p:nvPr>
            <p:ph type="body" sz="quarter" idx="10"/>
          </p:nvPr>
        </p:nvSpPr>
        <p:spPr/>
        <p:txBody>
          <a:bodyPr/>
          <a:lstStyle/>
          <a:p>
            <a:r>
              <a:rPr lang="fr-FR"/>
              <a:t>1</a:t>
            </a:r>
            <a:endParaRPr lang="fr-FR" dirty="0"/>
          </a:p>
        </p:txBody>
      </p:sp>
      <p:sp>
        <p:nvSpPr>
          <p:cNvPr id="5" name="Espace réservé du numéro de diapositive 4"/>
          <p:cNvSpPr>
            <a:spLocks noGrp="1"/>
          </p:cNvSpPr>
          <p:nvPr>
            <p:ph type="sldNum" sz="quarter" idx="12"/>
          </p:nvPr>
        </p:nvSpPr>
        <p:spPr/>
        <p:txBody>
          <a:bodyPr/>
          <a:lstStyle/>
          <a:p>
            <a:fld id="{961E604B-25C1-4924-8399-D147BB301EB1}" type="slidenum">
              <a:rPr lang="fr-FR" smtClean="0"/>
              <a:pPr/>
              <a:t>2</a:t>
            </a:fld>
            <a:endParaRPr lang="fr-FR" dirty="0"/>
          </a:p>
        </p:txBody>
      </p:sp>
    </p:spTree>
    <p:extLst>
      <p:ext uri="{BB962C8B-B14F-4D97-AF65-F5344CB8AC3E}">
        <p14:creationId xmlns:p14="http://schemas.microsoft.com/office/powerpoint/2010/main" val="139235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SOMMAIRE</a:t>
            </a:r>
            <a:endParaRPr lang="fr-FR" dirty="0"/>
          </a:p>
        </p:txBody>
      </p:sp>
      <p:sp>
        <p:nvSpPr>
          <p:cNvPr id="3" name="Espace réservé du texte 2"/>
          <p:cNvSpPr>
            <a:spLocks noGrp="1"/>
          </p:cNvSpPr>
          <p:nvPr>
            <p:ph type="body" sz="quarter" idx="15"/>
          </p:nvPr>
        </p:nvSpPr>
        <p:spPr/>
        <p:txBody>
          <a:bodyPr/>
          <a:lstStyle/>
          <a:p>
            <a:r>
              <a:rPr lang="fr-FR"/>
              <a:t>TITRE DE LA PREMIÈRE RUBRIQUE</a:t>
            </a:r>
          </a:p>
          <a:p>
            <a:pPr lvl="1"/>
            <a:r>
              <a:rPr lang="fr-FR"/>
              <a:t>Premère sous-rubrique</a:t>
            </a:r>
          </a:p>
          <a:p>
            <a:pPr lvl="1"/>
            <a:r>
              <a:rPr lang="fr-FR"/>
              <a:t>Deuxième sous-rubrique</a:t>
            </a:r>
          </a:p>
          <a:p>
            <a:pPr lvl="1"/>
            <a:endParaRPr lang="fr-FR"/>
          </a:p>
          <a:p>
            <a:pPr lvl="1"/>
            <a:endParaRPr lang="fr-FR"/>
          </a:p>
          <a:p>
            <a:r>
              <a:rPr lang="fr-FR"/>
              <a:t>TITRE DE LA DEUXIÈME RUBRIQUE</a:t>
            </a:r>
          </a:p>
          <a:p>
            <a:pPr lvl="1"/>
            <a:r>
              <a:rPr lang="fr-FR"/>
              <a:t>Premère sous-rubrique</a:t>
            </a:r>
          </a:p>
          <a:p>
            <a:pPr lvl="1"/>
            <a:r>
              <a:rPr lang="fr-FR"/>
              <a:t>Deuxième sous-rubrique</a:t>
            </a:r>
          </a:p>
          <a:p>
            <a:pPr lvl="1"/>
            <a:r>
              <a:rPr lang="fr-FR"/>
              <a:t>Troisième sous-rubrique</a:t>
            </a:r>
          </a:p>
          <a:p>
            <a:pPr lvl="1"/>
            <a:r>
              <a:rPr lang="fr-FR"/>
              <a:t>Quatrième sous-rubrique</a:t>
            </a:r>
          </a:p>
          <a:p>
            <a:pPr lvl="1"/>
            <a:endParaRPr lang="fr-FR"/>
          </a:p>
          <a:p>
            <a:pPr lvl="1"/>
            <a:endParaRPr lang="fr-FR"/>
          </a:p>
          <a:p>
            <a:r>
              <a:rPr lang="fr-FR"/>
              <a:t>TITRE DE LA 3ème</a:t>
            </a:r>
          </a:p>
          <a:p>
            <a:pPr lvl="1"/>
            <a:r>
              <a:rPr lang="fr-FR"/>
              <a:t>Premère sous-rubrique</a:t>
            </a:r>
          </a:p>
          <a:p>
            <a:pPr lvl="1"/>
            <a:r>
              <a:rPr lang="fr-FR"/>
              <a:t>Deuxième sous-rubrique</a:t>
            </a:r>
          </a:p>
          <a:p>
            <a:pPr lvl="1"/>
            <a:r>
              <a:rPr lang="fr-FR"/>
              <a:t>Troisième sous-rubrique</a:t>
            </a:r>
            <a:endParaRPr lang="fr-FR" dirty="0"/>
          </a:p>
        </p:txBody>
      </p:sp>
      <p:sp>
        <p:nvSpPr>
          <p:cNvPr id="4" name="Espace réservé du texte 3"/>
          <p:cNvSpPr>
            <a:spLocks noGrp="1"/>
          </p:cNvSpPr>
          <p:nvPr>
            <p:ph type="body" sz="quarter" idx="16"/>
          </p:nvPr>
        </p:nvSpPr>
        <p:spPr/>
        <p:txBody>
          <a:bodyPr/>
          <a:lstStyle/>
          <a:p>
            <a:r>
              <a:rPr lang="fr-FR"/>
              <a:t>TITRE DE LA  RUBRIQUE 4</a:t>
            </a:r>
          </a:p>
          <a:p>
            <a:pPr lvl="1"/>
            <a:r>
              <a:rPr lang="fr-FR"/>
              <a:t>Premère sous-rubrique</a:t>
            </a:r>
          </a:p>
          <a:p>
            <a:pPr lvl="1"/>
            <a:r>
              <a:rPr lang="fr-FR"/>
              <a:t>Deuxième sous-rubrique</a:t>
            </a:r>
          </a:p>
          <a:p>
            <a:pPr lvl="1"/>
            <a:endParaRPr lang="fr-FR"/>
          </a:p>
          <a:p>
            <a:pPr lvl="1"/>
            <a:endParaRPr lang="fr-FR"/>
          </a:p>
          <a:p>
            <a:r>
              <a:rPr lang="fr-FR"/>
              <a:t>TITRE DE LA RUBRIQUE 5</a:t>
            </a:r>
          </a:p>
          <a:p>
            <a:pPr lvl="1"/>
            <a:r>
              <a:rPr lang="fr-FR"/>
              <a:t>Premère sous-rubrique</a:t>
            </a:r>
          </a:p>
          <a:p>
            <a:pPr lvl="1"/>
            <a:r>
              <a:rPr lang="fr-FR"/>
              <a:t>Deuxième sous-rubrique</a:t>
            </a:r>
          </a:p>
          <a:p>
            <a:pPr lvl="1"/>
            <a:r>
              <a:rPr lang="fr-FR"/>
              <a:t>Troisième sous-rubrique</a:t>
            </a:r>
          </a:p>
          <a:p>
            <a:pPr lvl="1"/>
            <a:r>
              <a:rPr lang="fr-FR"/>
              <a:t>Quatrième sous-rubrique</a:t>
            </a:r>
          </a:p>
          <a:p>
            <a:pPr lvl="1"/>
            <a:endParaRPr lang="fr-FR"/>
          </a:p>
          <a:p>
            <a:pPr lvl="1"/>
            <a:endParaRPr lang="fr-FR"/>
          </a:p>
          <a:p>
            <a:r>
              <a:rPr lang="fr-FR"/>
              <a:t>TITRE DE LA 6ème</a:t>
            </a:r>
          </a:p>
          <a:p>
            <a:pPr lvl="1"/>
            <a:r>
              <a:rPr lang="fr-FR"/>
              <a:t>Premère sous-rubrique</a:t>
            </a:r>
          </a:p>
          <a:p>
            <a:pPr lvl="1"/>
            <a:r>
              <a:rPr lang="fr-FR"/>
              <a:t>Deuxième sous-rubrique</a:t>
            </a:r>
          </a:p>
          <a:p>
            <a:pPr lvl="1"/>
            <a:r>
              <a:rPr lang="fr-FR"/>
              <a:t>Troisième sous-rubrique</a:t>
            </a:r>
            <a:endParaRPr lang="fr-FR" dirty="0"/>
          </a:p>
        </p:txBody>
      </p:sp>
      <p:sp>
        <p:nvSpPr>
          <p:cNvPr id="5" name="Espace réservé du numéro de diapositive 4"/>
          <p:cNvSpPr>
            <a:spLocks noGrp="1"/>
          </p:cNvSpPr>
          <p:nvPr>
            <p:ph type="sldNum" sz="quarter" idx="17"/>
          </p:nvPr>
        </p:nvSpPr>
        <p:spPr/>
        <p:txBody>
          <a:bodyPr/>
          <a:lstStyle/>
          <a:p>
            <a:fld id="{961E604B-25C1-4924-8399-D147BB301EB1}" type="slidenum">
              <a:rPr lang="fr-FR" smtClean="0"/>
              <a:pPr/>
              <a:t>3</a:t>
            </a:fld>
            <a:endParaRPr lang="fr-FR" dirty="0"/>
          </a:p>
        </p:txBody>
      </p:sp>
    </p:spTree>
    <p:extLst>
      <p:ext uri="{BB962C8B-B14F-4D97-AF65-F5344CB8AC3E}">
        <p14:creationId xmlns:p14="http://schemas.microsoft.com/office/powerpoint/2010/main" val="1082895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p:txBody>
          <a:bodyPr>
            <a:normAutofit/>
          </a:bodyPr>
          <a:lstStyle/>
          <a:p>
            <a:r>
              <a:rPr lang="fr-FR" sz="3200" dirty="0"/>
              <a:t>TITRE DE RUBRIQUE PRINCIPALE</a:t>
            </a:r>
          </a:p>
        </p:txBody>
      </p:sp>
      <p:pic>
        <p:nvPicPr>
          <p:cNvPr id="5" name="Espace réservé pour une image  4"/>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6667" r="16667"/>
          <a:stretch>
            <a:fillRect/>
          </a:stretch>
        </p:blipFill>
        <p:spPr/>
      </p:pic>
      <p:sp>
        <p:nvSpPr>
          <p:cNvPr id="4" name="Espace réservé du numéro de diapositive 3"/>
          <p:cNvSpPr>
            <a:spLocks noGrp="1"/>
          </p:cNvSpPr>
          <p:nvPr>
            <p:ph type="sldNum" sz="quarter" idx="15"/>
          </p:nvPr>
        </p:nvSpPr>
        <p:spPr/>
        <p:txBody>
          <a:bodyPr/>
          <a:lstStyle/>
          <a:p>
            <a:fld id="{961E604B-25C1-4924-8399-D147BB301EB1}" type="slidenum">
              <a:rPr lang="fr-FR" smtClean="0"/>
              <a:pPr/>
              <a:t>4</a:t>
            </a:fld>
            <a:endParaRPr lang="fr-FR" dirty="0"/>
          </a:p>
        </p:txBody>
      </p:sp>
      <p:sp>
        <p:nvSpPr>
          <p:cNvPr id="7" name="Espace réservé du pied de page 6"/>
          <p:cNvSpPr>
            <a:spLocks noGrp="1"/>
          </p:cNvSpPr>
          <p:nvPr>
            <p:ph type="ftr" sz="quarter" idx="16"/>
          </p:nvPr>
        </p:nvSpPr>
        <p:spPr/>
        <p:txBody>
          <a:bodyPr/>
          <a:lstStyle/>
          <a:p>
            <a:r>
              <a:rPr lang="fr-FR"/>
              <a:t>ÉCOLE POLYTECHNIQUE  -  91128 PALAISEAU Cedex</a:t>
            </a:r>
            <a:endParaRPr lang="fr-FR" dirty="0"/>
          </a:p>
        </p:txBody>
      </p:sp>
    </p:spTree>
    <p:extLst>
      <p:ext uri="{BB962C8B-B14F-4D97-AF65-F5344CB8AC3E}">
        <p14:creationId xmlns:p14="http://schemas.microsoft.com/office/powerpoint/2010/main" val="423796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1- DIAPOSITIVE LIBRE</a:t>
            </a:r>
          </a:p>
        </p:txBody>
      </p:sp>
      <p:sp>
        <p:nvSpPr>
          <p:cNvPr id="3" name="Espace réservé du numéro de diapositive 2"/>
          <p:cNvSpPr>
            <a:spLocks noGrp="1"/>
          </p:cNvSpPr>
          <p:nvPr>
            <p:ph type="sldNum" sz="quarter" idx="10"/>
          </p:nvPr>
        </p:nvSpPr>
        <p:spPr/>
        <p:txBody>
          <a:bodyPr/>
          <a:lstStyle/>
          <a:p>
            <a:fld id="{961E604B-25C1-4924-8399-D147BB301EB1}" type="slidenum">
              <a:rPr lang="fr-FR" smtClean="0"/>
              <a:pPr/>
              <a:t>5</a:t>
            </a:fld>
            <a:endParaRPr lang="fr-FR" dirty="0"/>
          </a:p>
        </p:txBody>
      </p:sp>
      <p:sp>
        <p:nvSpPr>
          <p:cNvPr id="5" name="Espace réservé du pied de page 4"/>
          <p:cNvSpPr>
            <a:spLocks noGrp="1"/>
          </p:cNvSpPr>
          <p:nvPr>
            <p:ph type="ftr" sz="quarter" idx="11"/>
          </p:nvPr>
        </p:nvSpPr>
        <p:spPr/>
        <p:txBody>
          <a:bodyPr/>
          <a:lstStyle/>
          <a:p>
            <a:r>
              <a:rPr lang="fr-FR" dirty="0"/>
              <a:t>ÉCOLE POLYTECHNIQUE  -  91128 PALAISEAU Cedex</a:t>
            </a:r>
          </a:p>
        </p:txBody>
      </p:sp>
    </p:spTree>
    <p:extLst>
      <p:ext uri="{BB962C8B-B14F-4D97-AF65-F5344CB8AC3E}">
        <p14:creationId xmlns:p14="http://schemas.microsoft.com/office/powerpoint/2010/main" val="190203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DESCRIPTION DE LA RUBRIQUE</a:t>
            </a:r>
            <a:endParaRPr lang="fr-FR" dirty="0"/>
          </a:p>
        </p:txBody>
      </p:sp>
      <p:sp>
        <p:nvSpPr>
          <p:cNvPr id="3" name="Espace réservé du numéro de diapositive 2"/>
          <p:cNvSpPr>
            <a:spLocks noGrp="1"/>
          </p:cNvSpPr>
          <p:nvPr>
            <p:ph type="sldNum" sz="quarter" idx="10"/>
          </p:nvPr>
        </p:nvSpPr>
        <p:spPr/>
        <p:txBody>
          <a:bodyPr/>
          <a:lstStyle/>
          <a:p>
            <a:fld id="{961E604B-25C1-4924-8399-D147BB301EB1}" type="slidenum">
              <a:rPr lang="fr-FR" smtClean="0"/>
              <a:pPr/>
              <a:t>6</a:t>
            </a:fld>
            <a:endParaRPr lang="fr-FR" dirty="0"/>
          </a:p>
        </p:txBody>
      </p:sp>
      <p:sp>
        <p:nvSpPr>
          <p:cNvPr id="4" name="Espace réservé du texte 3"/>
          <p:cNvSpPr>
            <a:spLocks noGrp="1"/>
          </p:cNvSpPr>
          <p:nvPr>
            <p:ph type="body" sz="quarter" idx="11"/>
          </p:nvPr>
        </p:nvSpPr>
        <p:spPr>
          <a:xfrm>
            <a:off x="2897634" y="1763613"/>
            <a:ext cx="6408712" cy="5081650"/>
          </a:xfrm>
        </p:spPr>
        <p:txBody>
          <a:bodyPr>
            <a:normAutofit/>
          </a:bodyPr>
          <a:lstStyle/>
          <a:p>
            <a:endParaRPr lang="fr-FR"/>
          </a:p>
          <a:p>
            <a:pPr marL="342900" indent="-342900">
              <a:buFont typeface="Wingdings" panose="05000000000000000000" pitchFamily="2" charset="2"/>
              <a:buChar char="Ø"/>
            </a:pPr>
            <a:r>
              <a:rPr lang="fr-FR" sz="2000"/>
              <a:t>Le </a:t>
            </a:r>
            <a:r>
              <a:rPr lang="fr-FR" sz="2000" b="1"/>
              <a:t>Lorem Ipsum</a:t>
            </a:r>
            <a:r>
              <a:rPr lang="fr-FR" sz="2000"/>
              <a:t> est simplement du faux texte employé dans la composition et la mise en page</a:t>
            </a:r>
          </a:p>
          <a:p>
            <a:pPr marL="342900" indent="-342900">
              <a:buFont typeface="Wingdings" panose="05000000000000000000" pitchFamily="2" charset="2"/>
              <a:buChar char="Ø"/>
            </a:pPr>
            <a:endParaRPr lang="fr-FR" sz="2000"/>
          </a:p>
          <a:p>
            <a:pPr marL="342900" indent="-342900">
              <a:buFont typeface="Wingdings" panose="05000000000000000000" pitchFamily="2" charset="2"/>
              <a:buChar char="Ø"/>
            </a:pPr>
            <a:r>
              <a:rPr lang="fr-FR" sz="2000"/>
              <a:t>Lorem Ipsum est le faux texte standard de l'imprimerie</a:t>
            </a:r>
          </a:p>
          <a:p>
            <a:pPr marL="342900" indent="-342900">
              <a:buFont typeface="Wingdings" panose="05000000000000000000" pitchFamily="2" charset="2"/>
              <a:buChar char="Ø"/>
            </a:pPr>
            <a:endParaRPr lang="fr-FR" sz="2000"/>
          </a:p>
          <a:p>
            <a:pPr marL="342900" indent="-342900">
              <a:buFont typeface="Wingdings" panose="05000000000000000000" pitchFamily="2" charset="2"/>
              <a:buChar char="Ø"/>
            </a:pPr>
            <a:endParaRPr lang="fr-FR" sz="2000"/>
          </a:p>
          <a:p>
            <a:pPr marL="342900" indent="-342900">
              <a:buFont typeface="Wingdings" panose="05000000000000000000" pitchFamily="2" charset="2"/>
              <a:buChar char="Ø"/>
            </a:pPr>
            <a:r>
              <a:rPr lang="fr-FR" sz="2000"/>
              <a:t>Il n'a pas fait que survivre cinq siècles, mais s'est aussi adapté à la bureautique informatique</a:t>
            </a:r>
          </a:p>
          <a:p>
            <a:pPr marL="342900" indent="-342900">
              <a:buFont typeface="Wingdings" panose="05000000000000000000" pitchFamily="2" charset="2"/>
              <a:buChar char="Ø"/>
            </a:pPr>
            <a:endParaRPr lang="fr-FR"/>
          </a:p>
          <a:p>
            <a:endParaRPr lang="fr-FR" dirty="0"/>
          </a:p>
        </p:txBody>
      </p:sp>
      <p:sp>
        <p:nvSpPr>
          <p:cNvPr id="5" name="Espace réservé du pied de page 4"/>
          <p:cNvSpPr>
            <a:spLocks noGrp="1"/>
          </p:cNvSpPr>
          <p:nvPr>
            <p:ph type="ftr" sz="quarter" idx="12"/>
          </p:nvPr>
        </p:nvSpPr>
        <p:spPr/>
        <p:txBody>
          <a:bodyPr/>
          <a:lstStyle/>
          <a:p>
            <a:r>
              <a:rPr lang="fr-FR"/>
              <a:t>ÉCOLE POLYTECHNIQUE  -  91128 PALAISEAU Cedex</a:t>
            </a:r>
            <a:endParaRPr lang="fr-FR" dirty="0"/>
          </a:p>
        </p:txBody>
      </p:sp>
    </p:spTree>
    <p:extLst>
      <p:ext uri="{BB962C8B-B14F-4D97-AF65-F5344CB8AC3E}">
        <p14:creationId xmlns:p14="http://schemas.microsoft.com/office/powerpoint/2010/main" val="2925200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p:txBody>
          <a:bodyPr/>
          <a:lstStyle/>
          <a:p>
            <a:r>
              <a:rPr lang="fr-FR"/>
              <a:t>Ajouter un texte sur une ou deux lignes</a:t>
            </a:r>
          </a:p>
          <a:p>
            <a:endParaRPr lang="fr-FR" dirty="0"/>
          </a:p>
        </p:txBody>
      </p:sp>
      <p:sp>
        <p:nvSpPr>
          <p:cNvPr id="3" name="Espace réservé du numéro de diapositive 2"/>
          <p:cNvSpPr>
            <a:spLocks noGrp="1"/>
          </p:cNvSpPr>
          <p:nvPr>
            <p:ph type="sldNum" sz="quarter" idx="15"/>
          </p:nvPr>
        </p:nvSpPr>
        <p:spPr/>
        <p:txBody>
          <a:bodyPr/>
          <a:lstStyle/>
          <a:p>
            <a:fld id="{961E604B-25C1-4924-8399-D147BB301EB1}" type="slidenum">
              <a:rPr lang="fr-FR" smtClean="0"/>
              <a:pPr/>
              <a:t>7</a:t>
            </a:fld>
            <a:endParaRPr lang="fr-FR" dirty="0"/>
          </a:p>
        </p:txBody>
      </p:sp>
      <p:pic>
        <p:nvPicPr>
          <p:cNvPr id="8" name="Espace réservé du contenu 7"/>
          <p:cNvPicPr>
            <a:picLocks noGrp="1" noChangeAspect="1"/>
          </p:cNvPicPr>
          <p:nvPr>
            <p:ph sz="quarter" idx="16"/>
          </p:nvPr>
        </p:nvPicPr>
        <p:blipFill>
          <a:blip r:embed="rId2" cstate="print">
            <a:extLst>
              <a:ext uri="{28A0092B-C50C-407E-A947-70E740481C1C}">
                <a14:useLocalDpi xmlns:a14="http://schemas.microsoft.com/office/drawing/2010/main" val="0"/>
              </a:ext>
            </a:extLst>
          </a:blip>
          <a:stretch>
            <a:fillRect/>
          </a:stretch>
        </p:blipFill>
        <p:spPr>
          <a:xfrm>
            <a:off x="5604776" y="1949019"/>
            <a:ext cx="4509872" cy="4709387"/>
          </a:xfrm>
        </p:spPr>
      </p:pic>
      <p:sp>
        <p:nvSpPr>
          <p:cNvPr id="5" name="Espace réservé du texte 4"/>
          <p:cNvSpPr>
            <a:spLocks noGrp="1"/>
          </p:cNvSpPr>
          <p:nvPr>
            <p:ph type="body" sz="quarter" idx="17"/>
          </p:nvPr>
        </p:nvSpPr>
        <p:spPr/>
        <p:txBody>
          <a:bodyPr/>
          <a:lstStyle/>
          <a:p>
            <a:r>
              <a:rPr lang="fr-FR"/>
              <a:t>Le Lorem Ipsum est simplement du faux texte employé dans la composition et la mise en page avant impression. </a:t>
            </a:r>
          </a:p>
          <a:p>
            <a:r>
              <a:rPr lang="fr-FR"/>
              <a:t>Le Lorem Ipsum est le faux texte standard de l'imprimerie depuis les années 1500, quand un imprimeur anonyme assembla ensemble des morceaux de texte pour réaliser un livre spécimen de polices de texte. </a:t>
            </a:r>
          </a:p>
          <a:p>
            <a:endParaRPr lang="fr-FR" dirty="0"/>
          </a:p>
        </p:txBody>
      </p:sp>
      <p:sp>
        <p:nvSpPr>
          <p:cNvPr id="6" name="Titre 5"/>
          <p:cNvSpPr>
            <a:spLocks noGrp="1"/>
          </p:cNvSpPr>
          <p:nvPr>
            <p:ph type="title"/>
          </p:nvPr>
        </p:nvSpPr>
        <p:spPr/>
        <p:txBody>
          <a:bodyPr/>
          <a:lstStyle/>
          <a:p>
            <a:r>
              <a:rPr lang="fr-FR"/>
              <a:t>TEXTE ET IMAGE</a:t>
            </a:r>
            <a:endParaRPr lang="fr-FR" dirty="0"/>
          </a:p>
        </p:txBody>
      </p:sp>
      <p:sp>
        <p:nvSpPr>
          <p:cNvPr id="10" name="Espace réservé du pied de page 9"/>
          <p:cNvSpPr>
            <a:spLocks noGrp="1"/>
          </p:cNvSpPr>
          <p:nvPr>
            <p:ph type="ftr" sz="quarter" idx="18"/>
          </p:nvPr>
        </p:nvSpPr>
        <p:spPr/>
        <p:txBody>
          <a:bodyPr/>
          <a:lstStyle/>
          <a:p>
            <a:r>
              <a:rPr lang="fr-FR"/>
              <a:t>ÉCOLE POLYTECHNIQUE  -  91128 PALAISEAU Cedex</a:t>
            </a:r>
            <a:endParaRPr lang="fr-FR" dirty="0"/>
          </a:p>
        </p:txBody>
      </p:sp>
    </p:spTree>
    <p:extLst>
      <p:ext uri="{BB962C8B-B14F-4D97-AF65-F5344CB8AC3E}">
        <p14:creationId xmlns:p14="http://schemas.microsoft.com/office/powerpoint/2010/main" val="809958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graphique 6"/>
          <p:cNvGraphicFramePr>
            <a:graphicFrameLocks noGrp="1"/>
          </p:cNvGraphicFramePr>
          <p:nvPr>
            <p:ph type="chart" sz="quarter" idx="13"/>
            <p:extLst>
              <p:ext uri="{D42A27DB-BD31-4B8C-83A1-F6EECF244321}">
                <p14:modId xmlns:p14="http://schemas.microsoft.com/office/powerpoint/2010/main" val="692805315"/>
              </p:ext>
            </p:extLst>
          </p:nvPr>
        </p:nvGraphicFramePr>
        <p:xfrm>
          <a:off x="2465388" y="2051050"/>
          <a:ext cx="5865812" cy="4068763"/>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numéro de diapositive 2"/>
          <p:cNvSpPr>
            <a:spLocks noGrp="1"/>
          </p:cNvSpPr>
          <p:nvPr>
            <p:ph type="sldNum" sz="quarter" idx="14"/>
          </p:nvPr>
        </p:nvSpPr>
        <p:spPr/>
        <p:txBody>
          <a:bodyPr/>
          <a:lstStyle/>
          <a:p>
            <a:fld id="{961E604B-25C1-4924-8399-D147BB301EB1}" type="slidenum">
              <a:rPr lang="fr-FR" smtClean="0"/>
              <a:pPr/>
              <a:t>8</a:t>
            </a:fld>
            <a:endParaRPr lang="fr-FR" dirty="0"/>
          </a:p>
        </p:txBody>
      </p:sp>
      <p:sp>
        <p:nvSpPr>
          <p:cNvPr id="4" name="Titre 3"/>
          <p:cNvSpPr>
            <a:spLocks noGrp="1"/>
          </p:cNvSpPr>
          <p:nvPr>
            <p:ph type="title"/>
          </p:nvPr>
        </p:nvSpPr>
        <p:spPr/>
        <p:txBody>
          <a:bodyPr/>
          <a:lstStyle/>
          <a:p>
            <a:r>
              <a:rPr lang="fr-FR"/>
              <a:t>INSERTION D’UN GRAPHIQUE</a:t>
            </a:r>
            <a:endParaRPr lang="fr-FR" dirty="0"/>
          </a:p>
        </p:txBody>
      </p:sp>
      <p:sp>
        <p:nvSpPr>
          <p:cNvPr id="8" name="Espace réservé du pied de page 7"/>
          <p:cNvSpPr>
            <a:spLocks noGrp="1"/>
          </p:cNvSpPr>
          <p:nvPr>
            <p:ph type="ftr" sz="quarter" idx="15"/>
          </p:nvPr>
        </p:nvSpPr>
        <p:spPr/>
        <p:txBody>
          <a:bodyPr/>
          <a:lstStyle/>
          <a:p>
            <a:r>
              <a:rPr lang="fr-FR"/>
              <a:t>ÉCOLE POLYTECHNIQUE  -  91128 PALAISEAU Cedex</a:t>
            </a:r>
            <a:endParaRPr lang="fr-FR" dirty="0"/>
          </a:p>
        </p:txBody>
      </p:sp>
    </p:spTree>
    <p:extLst>
      <p:ext uri="{BB962C8B-B14F-4D97-AF65-F5344CB8AC3E}">
        <p14:creationId xmlns:p14="http://schemas.microsoft.com/office/powerpoint/2010/main" val="1212822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4"/>
          </p:nvPr>
        </p:nvSpPr>
        <p:spPr/>
        <p:txBody>
          <a:bodyPr/>
          <a:lstStyle/>
          <a:p>
            <a:r>
              <a:rPr lang="fr-FR"/>
              <a:t>Ajouter un texte sur une ou deux lignes</a:t>
            </a:r>
            <a:endParaRPr lang="fr-FR" dirty="0"/>
          </a:p>
        </p:txBody>
      </p:sp>
      <p:sp>
        <p:nvSpPr>
          <p:cNvPr id="3" name="Espace réservé du numéro de diapositive 2"/>
          <p:cNvSpPr>
            <a:spLocks noGrp="1"/>
          </p:cNvSpPr>
          <p:nvPr>
            <p:ph type="sldNum" sz="quarter" idx="15"/>
          </p:nvPr>
        </p:nvSpPr>
        <p:spPr/>
        <p:txBody>
          <a:bodyPr/>
          <a:lstStyle/>
          <a:p>
            <a:fld id="{961E604B-25C1-4924-8399-D147BB301EB1}" type="slidenum">
              <a:rPr lang="fr-FR" smtClean="0"/>
              <a:pPr/>
              <a:t>9</a:t>
            </a:fld>
            <a:endParaRPr lang="fr-FR" dirty="0"/>
          </a:p>
        </p:txBody>
      </p:sp>
      <p:graphicFrame>
        <p:nvGraphicFramePr>
          <p:cNvPr id="12" name="Espace réservé du contenu 11"/>
          <p:cNvGraphicFramePr>
            <a:graphicFrameLocks noGrp="1"/>
          </p:cNvGraphicFramePr>
          <p:nvPr>
            <p:ph sz="quarter" idx="16"/>
            <p:extLst>
              <p:ext uri="{D42A27DB-BD31-4B8C-83A1-F6EECF244321}">
                <p14:modId xmlns:p14="http://schemas.microsoft.com/office/powerpoint/2010/main" val="4110557531"/>
              </p:ext>
            </p:extLst>
          </p:nvPr>
        </p:nvGraphicFramePr>
        <p:xfrm>
          <a:off x="5562600" y="1947863"/>
          <a:ext cx="4594225" cy="4711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Espace réservé du texte 4"/>
          <p:cNvSpPr>
            <a:spLocks noGrp="1"/>
          </p:cNvSpPr>
          <p:nvPr>
            <p:ph type="body" sz="quarter" idx="17"/>
          </p:nvPr>
        </p:nvSpPr>
        <p:spPr/>
        <p:txBody>
          <a:bodyPr/>
          <a:lstStyle/>
          <a:p>
            <a:r>
              <a:rPr lang="fr-FR"/>
              <a:t>Le Lorem Ipsum est simplement du faux texte employé dans la composition et la mise en page avant impression. </a:t>
            </a:r>
          </a:p>
          <a:p>
            <a:r>
              <a:rPr lang="fr-FR"/>
              <a:t>Le Lorem Ipsum est le faux texte standard de l'imprimerie depuis les années 1500, quand un imprimeur anonyme assembla ensemble des morceaux de texte pour réaliser un livre spécimen de polices de texte. </a:t>
            </a:r>
            <a:endParaRPr lang="fr-FR" dirty="0"/>
          </a:p>
        </p:txBody>
      </p:sp>
      <p:sp>
        <p:nvSpPr>
          <p:cNvPr id="6" name="Titre 5"/>
          <p:cNvSpPr>
            <a:spLocks noGrp="1"/>
          </p:cNvSpPr>
          <p:nvPr>
            <p:ph type="title"/>
          </p:nvPr>
        </p:nvSpPr>
        <p:spPr/>
        <p:txBody>
          <a:bodyPr/>
          <a:lstStyle/>
          <a:p>
            <a:r>
              <a:rPr lang="fr-FR"/>
              <a:t>INSERTION D’UN GRAPHIQUE SMART ART</a:t>
            </a:r>
            <a:endParaRPr lang="fr-FR" dirty="0"/>
          </a:p>
        </p:txBody>
      </p:sp>
      <p:sp>
        <p:nvSpPr>
          <p:cNvPr id="18" name="Espace réservé du pied de page 17"/>
          <p:cNvSpPr>
            <a:spLocks noGrp="1"/>
          </p:cNvSpPr>
          <p:nvPr>
            <p:ph type="ftr" sz="quarter" idx="18"/>
          </p:nvPr>
        </p:nvSpPr>
        <p:spPr/>
        <p:txBody>
          <a:bodyPr/>
          <a:lstStyle/>
          <a:p>
            <a:r>
              <a:rPr lang="fr-FR"/>
              <a:t>ÉCOLE POLYTECHNIQUE  -  91128 PALAISEAU Cedex</a:t>
            </a:r>
            <a:endParaRPr lang="fr-FR" dirty="0"/>
          </a:p>
        </p:txBody>
      </p:sp>
    </p:spTree>
    <p:extLst>
      <p:ext uri="{BB962C8B-B14F-4D97-AF65-F5344CB8AC3E}">
        <p14:creationId xmlns:p14="http://schemas.microsoft.com/office/powerpoint/2010/main" val="3989703320"/>
      </p:ext>
    </p:extLst>
  </p:cSld>
  <p:clrMapOvr>
    <a:masterClrMapping/>
  </p:clrMapOvr>
</p:sld>
</file>

<file path=ppt/theme/theme1.xml><?xml version="1.0" encoding="utf-8"?>
<a:theme xmlns:a="http://schemas.openxmlformats.org/drawingml/2006/main" name="SCIENCES2024_THEME_PPT">
  <a:themeElements>
    <a:clrScheme name="ESSAI">
      <a:dk1>
        <a:srgbClr val="222222"/>
      </a:dk1>
      <a:lt1>
        <a:sysClr val="window" lastClr="FFFFFF"/>
      </a:lt1>
      <a:dk2>
        <a:srgbClr val="0057B8"/>
      </a:dk2>
      <a:lt2>
        <a:srgbClr val="D7DCEB"/>
      </a:lt2>
      <a:accent1>
        <a:srgbClr val="8BB7DF"/>
      </a:accent1>
      <a:accent2>
        <a:srgbClr val="D77584"/>
      </a:accent2>
      <a:accent3>
        <a:srgbClr val="98D8B9"/>
      </a:accent3>
      <a:accent4>
        <a:srgbClr val="3D1152"/>
      </a:accent4>
      <a:accent5>
        <a:srgbClr val="E4002B"/>
      </a:accent5>
      <a:accent6>
        <a:srgbClr val="FDC99A"/>
      </a:accent6>
      <a:hlink>
        <a:srgbClr val="620832"/>
      </a:hlink>
      <a:folHlink>
        <a:srgbClr val="E5D5A7"/>
      </a:folHlink>
    </a:clrScheme>
    <a:fontScheme name="SCIENCES2024">
      <a:majorFont>
        <a:latin typeface="Arial"/>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N EXEMPLE DE PRÉSENTATION.potx" id="{CF2935A9-A878-446B-96EB-26625FEE447A}" vid="{A2F976E8-41CA-4865-996A-9E1763F511CB}"/>
    </a:ext>
  </a:extLst>
</a:theme>
</file>

<file path=ppt/theme/theme2.xml><?xml version="1.0" encoding="utf-8"?>
<a:theme xmlns:a="http://schemas.openxmlformats.org/drawingml/2006/main" name="Thème Office">
  <a:themeElements>
    <a:clrScheme name="SCIENCES2024">
      <a:dk1>
        <a:srgbClr val="222222"/>
      </a:dk1>
      <a:lt1>
        <a:srgbClr val="FFFFFF"/>
      </a:lt1>
      <a:dk2>
        <a:srgbClr val="0057B8"/>
      </a:dk2>
      <a:lt2>
        <a:srgbClr val="D77584"/>
      </a:lt2>
      <a:accent1>
        <a:srgbClr val="620832"/>
      </a:accent1>
      <a:accent2>
        <a:srgbClr val="E4002B"/>
      </a:accent2>
      <a:accent3>
        <a:srgbClr val="FDC99A"/>
      </a:accent3>
      <a:accent4>
        <a:srgbClr val="3D1152"/>
      </a:accent4>
      <a:accent5>
        <a:srgbClr val="E5D5A7"/>
      </a:accent5>
      <a:accent6>
        <a:srgbClr val="98D8B9"/>
      </a:accent6>
      <a:hlink>
        <a:srgbClr val="8BB7DF"/>
      </a:hlink>
      <a:folHlink>
        <a:srgbClr val="D7DCE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 EXEMPLE DE PRÉSENTATION</Template>
  <TotalTime>2</TotalTime>
  <Words>206</Words>
  <Application>Microsoft Office PowerPoint</Application>
  <PresentationFormat>Personnalisé</PresentationFormat>
  <Paragraphs>86</Paragraphs>
  <Slides>12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12</vt:i4>
      </vt:variant>
    </vt:vector>
  </HeadingPairs>
  <TitlesOfParts>
    <vt:vector size="17" baseType="lpstr">
      <vt:lpstr>Arial</vt:lpstr>
      <vt:lpstr>Calibri</vt:lpstr>
      <vt:lpstr>Century Gothic</vt:lpstr>
      <vt:lpstr>Wingdings</vt:lpstr>
      <vt:lpstr>SCIENCES2024_THEME_PPT</vt:lpstr>
      <vt:lpstr>UN EXEMPLE DE PRÉSENTATION</vt:lpstr>
      <vt:lpstr>TITRE DE LA PREMIèRE PARTIE</vt:lpstr>
      <vt:lpstr>SOMMAIRE</vt:lpstr>
      <vt:lpstr>TITRE DE RUBRIQUE PRINCIPALE</vt:lpstr>
      <vt:lpstr>1- DIAPOSITIVE LIBRE</vt:lpstr>
      <vt:lpstr>DESCRIPTION DE LA RUBRIQUE</vt:lpstr>
      <vt:lpstr>TEXTE ET IMAGE</vt:lpstr>
      <vt:lpstr>INSERTION D’UN GRAPHIQUE</vt:lpstr>
      <vt:lpstr>INSERTION D’UN GRAPHIQUE SMART ART</vt:lpstr>
      <vt:lpstr>INSERTION D’UNE VIDEO</vt:lpstr>
      <vt:lpstr>PAGE VIERGE </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EXEMPLE DE PRÉSENTATION</dc:title>
  <dc:creator>ladhyx</dc:creator>
  <cp:lastModifiedBy>ladhyx</cp:lastModifiedBy>
  <cp:revision>1</cp:revision>
  <cp:lastPrinted>2018-12-03T10:26:02Z</cp:lastPrinted>
  <dcterms:created xsi:type="dcterms:W3CDTF">2019-04-18T08:33:26Z</dcterms:created>
  <dcterms:modified xsi:type="dcterms:W3CDTF">2019-04-18T08:35:39Z</dcterms:modified>
</cp:coreProperties>
</file>